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666" r:id="rId2"/>
    <p:sldId id="667" r:id="rId3"/>
    <p:sldId id="668" r:id="rId4"/>
    <p:sldId id="670" r:id="rId5"/>
    <p:sldId id="669" r:id="rId6"/>
    <p:sldId id="298" r:id="rId7"/>
    <p:sldId id="318" r:id="rId8"/>
    <p:sldId id="282" r:id="rId9"/>
    <p:sldId id="287" r:id="rId10"/>
    <p:sldId id="315" r:id="rId11"/>
    <p:sldId id="308" r:id="rId12"/>
    <p:sldId id="295" r:id="rId13"/>
    <p:sldId id="309" r:id="rId14"/>
    <p:sldId id="314" r:id="rId15"/>
    <p:sldId id="310" r:id="rId16"/>
    <p:sldId id="316" r:id="rId17"/>
    <p:sldId id="317" r:id="rId18"/>
    <p:sldId id="301" r:id="rId19"/>
    <p:sldId id="30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D3EB7F7-37A4-4419-BA0A-888C5309EAA5}">
          <p14:sldIdLst/>
        </p14:section>
        <p14:section name="Instruction-DELETE SECTION(5 slides)" id="{F2F62D16-47AB-44BC-9820-17C4B6CB2A05}">
          <p14:sldIdLst/>
        </p14:section>
        <p14:section name="Event Template" id="{AB4AE72E-B8BA-4D6A-9AE8-13A364BD025C}">
          <p14:sldIdLst>
            <p14:sldId id="666"/>
            <p14:sldId id="667"/>
            <p14:sldId id="668"/>
            <p14:sldId id="670"/>
            <p14:sldId id="669"/>
            <p14:sldId id="298"/>
            <p14:sldId id="318"/>
            <p14:sldId id="282"/>
            <p14:sldId id="287"/>
            <p14:sldId id="315"/>
            <p14:sldId id="308"/>
            <p14:sldId id="295"/>
            <p14:sldId id="309"/>
            <p14:sldId id="314"/>
            <p14:sldId id="310"/>
            <p14:sldId id="316"/>
            <p14:sldId id="317"/>
            <p14:sldId id="301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 autoAdjust="0"/>
    <p:restoredTop sz="86253"/>
  </p:normalViewPr>
  <p:slideViewPr>
    <p:cSldViewPr snapToGrid="0">
      <p:cViewPr varScale="1">
        <p:scale>
          <a:sx n="130" d="100"/>
          <a:sy n="130" d="100"/>
        </p:scale>
        <p:origin x="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3.jpe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F7EE58-75D9-4CB1-BF36-F0705089CCFE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5602C-2FAB-460F-A28D-6CBB01FC1C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879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zh-tw/azure/active-directory/develop/app-objects-and-service-principal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ocs.microsoft.com/zh-tw/azure/container-registry/container-registry-intro#azure-container-registry-build" TargetMode="External"/><Relationship Id="rId4" Type="http://schemas.openxmlformats.org/officeDocument/2006/relationships/hyperlink" Target="https://docs.microsoft.com/zh-tw/azure/container-registry/container-registry-authentication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意思是碼頭工人</a:t>
            </a:r>
            <a:endParaRPr kumimoji="1" lang="en-US" altLang="zh-TW" dirty="0"/>
          </a:p>
          <a:p>
            <a:r>
              <a:rPr kumimoji="1" lang="zh-TW" altLang="en-US" dirty="0"/>
              <a:t>集打包</a:t>
            </a:r>
            <a:r>
              <a:rPr kumimoji="1" lang="en-US" altLang="zh-TW" dirty="0"/>
              <a:t>,</a:t>
            </a:r>
            <a:r>
              <a:rPr kumimoji="1" lang="zh-CN" altLang="en-US" dirty="0"/>
              <a:t>運送和使用容器技術執行應用程式的開放原始碼專案</a:t>
            </a:r>
            <a:endParaRPr kumimoji="1" lang="en-US" altLang="zh-CN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5602C-2FAB-460F-A28D-6CBB01FC1CB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972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存放類型</a:t>
            </a:r>
            <a:r>
              <a:rPr lang="en-US" altLang="zh-CN" dirty="0"/>
              <a:t>DC/OS , Docker Swarm , Kubernetes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Azure Active Directory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支持的</a:t>
            </a:r>
            <a:r>
              <a:rPr lang="zh-TW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服務主體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或提供的管理員帳戶，</a:t>
            </a:r>
            <a:r>
              <a:rPr lang="zh-TW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控制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對容器登錄庫的存取。 執行標準 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login 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命令驗證登錄庫。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/>
              <a:t>ACR Build &gt;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設定 </a:t>
            </a:r>
            <a:r>
              <a:rPr lang="en" altLang="zh-TW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ACR Build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以便在其基礎映像更新時自動重新建置應用程式映像。 當您的小組將程式碼認可至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存放庫時，使用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ACR Build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自動化映像組建。 </a:t>
            </a:r>
            <a:r>
              <a:rPr lang="en" altLang="zh-TW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ACR Build </a:t>
            </a:r>
            <a:r>
              <a:rPr lang="zh-TW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目前為預覽狀態。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5602C-2FAB-460F-A28D-6CBB01FC1CB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1296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- </a:t>
            </a:r>
            <a:r>
              <a:rPr kumimoji="1" lang="zh-CN" altLang="en-US" dirty="0"/>
              <a:t>利用</a:t>
            </a:r>
            <a:r>
              <a:rPr kumimoji="1" lang="en-US" altLang="zh-CN" dirty="0"/>
              <a:t>Azure Portal </a:t>
            </a:r>
            <a:r>
              <a:rPr kumimoji="1" lang="zh-CN" altLang="en-US" dirty="0"/>
              <a:t>創建</a:t>
            </a:r>
            <a:r>
              <a:rPr kumimoji="1" lang="en-US" altLang="zh-CN" dirty="0"/>
              <a:t>,</a:t>
            </a:r>
            <a:r>
              <a:rPr kumimoji="1" lang="zh-TW" altLang="en-US" dirty="0"/>
              <a:t> 利用</a:t>
            </a:r>
            <a:r>
              <a:rPr kumimoji="1" lang="en-US" altLang="zh-TW" dirty="0"/>
              <a:t>Azure CLI , Azure PowerShell</a:t>
            </a:r>
            <a:r>
              <a:rPr kumimoji="1" lang="zh-CN" altLang="en-US" dirty="0"/>
              <a:t>創建</a:t>
            </a:r>
            <a:endParaRPr kumimoji="1" lang="en-US" altLang="zh-CN" dirty="0"/>
          </a:p>
          <a:p>
            <a:pPr marL="171450" indent="-171450">
              <a:buFontTx/>
              <a:buChar char="-"/>
            </a:pPr>
            <a:r>
              <a:rPr kumimoji="1" lang="en-US" altLang="zh-TW" dirty="0"/>
              <a:t>Scale nodes</a:t>
            </a:r>
          </a:p>
          <a:p>
            <a:pPr marL="171450" indent="-171450">
              <a:buFontTx/>
              <a:buChar char="-"/>
            </a:pPr>
            <a:r>
              <a:rPr kumimoji="1" lang="en-US" altLang="zh-TW" dirty="0"/>
              <a:t>Brendan Burns</a:t>
            </a:r>
            <a:r>
              <a:rPr kumimoji="1" lang="zh-CN" altLang="en-US" dirty="0"/>
              <a:t>加入微軟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Kubernetens</a:t>
            </a:r>
            <a:r>
              <a:rPr kumimoji="1" lang="en-US" altLang="zh-CN" dirty="0"/>
              <a:t> </a:t>
            </a:r>
            <a:r>
              <a:rPr kumimoji="1" lang="zh-CN" altLang="en-US" dirty="0"/>
              <a:t>創辦人之一</a:t>
            </a:r>
            <a:r>
              <a:rPr kumimoji="1" lang="en-US" altLang="zh-CN" dirty="0"/>
              <a:t>)</a:t>
            </a:r>
            <a:endParaRPr kumimoji="1" lang="en-US" altLang="zh-TW" dirty="0"/>
          </a:p>
          <a:p>
            <a:r>
              <a:rPr kumimoji="1" lang="en-US" altLang="zh-CN" dirty="0"/>
              <a:t>- </a:t>
            </a:r>
            <a:r>
              <a:rPr kumimoji="1" lang="zh-CN" altLang="en-US" dirty="0"/>
              <a:t>問題</a:t>
            </a:r>
            <a:r>
              <a:rPr kumimoji="1" lang="en-US" altLang="zh-CN" dirty="0"/>
              <a:t>:</a:t>
            </a:r>
            <a:r>
              <a:rPr kumimoji="1" lang="zh-CN" altLang="en-US" dirty="0"/>
              <a:t>為什麼需要了解</a:t>
            </a:r>
            <a:r>
              <a:rPr kumimoji="1" lang="en-US" altLang="zh-CN" dirty="0"/>
              <a:t>AKS</a:t>
            </a:r>
          </a:p>
          <a:p>
            <a:r>
              <a:rPr kumimoji="1" lang="zh-CN" altLang="en-US" dirty="0"/>
              <a:t>解答</a:t>
            </a:r>
            <a:r>
              <a:rPr kumimoji="1" lang="en-US" altLang="zh-CN" dirty="0"/>
              <a:t>:</a:t>
            </a:r>
            <a:r>
              <a:rPr kumimoji="1" lang="zh-CN" altLang="en-US" dirty="0"/>
              <a:t>微軟最有價值的地方就是讓不了解的人能夠輕易快速的使用服務</a:t>
            </a:r>
            <a:endParaRPr kumimoji="1" lang="en-US" altLang="zh-CN" dirty="0"/>
          </a:p>
          <a:p>
            <a:r>
              <a:rPr kumimoji="1" lang="zh-CN" altLang="en-US" dirty="0"/>
              <a:t>包含不想複雜的管理與維運</a:t>
            </a:r>
            <a:r>
              <a:rPr kumimoji="1" lang="en-US" altLang="zh-CN" dirty="0"/>
              <a:t> </a:t>
            </a:r>
            <a:endParaRPr kumimoji="1" lang="en-US" altLang="zh-TW" dirty="0"/>
          </a:p>
          <a:p>
            <a:r>
              <a:rPr kumimoji="1" lang="en-US" altLang="zh-CN" dirty="0"/>
              <a:t>- </a:t>
            </a:r>
            <a:r>
              <a:rPr kumimoji="1" lang="zh-CN" altLang="en-US" dirty="0"/>
              <a:t>免費對談：</a:t>
            </a:r>
            <a:endParaRPr kumimoji="1" lang="en-US" altLang="zh-CN" dirty="0"/>
          </a:p>
          <a:p>
            <a:r>
              <a:rPr kumimoji="1" lang="zh-CN" altLang="en-US" dirty="0"/>
              <a:t>只需要付出計算層的費用</a:t>
            </a:r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5602C-2FAB-460F-A28D-6CBB01FC1CB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592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" y="-141929"/>
            <a:ext cx="12252960" cy="699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96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B4DA39-BC9C-4C20-BF76-96C0A9817769}"/>
              </a:ext>
            </a:extLst>
          </p:cNvPr>
          <p:cNvSpPr/>
          <p:nvPr userDrawn="1"/>
        </p:nvSpPr>
        <p:spPr bwMode="auto">
          <a:xfrm>
            <a:off x="0" y="6151419"/>
            <a:ext cx="12192000" cy="706582"/>
          </a:xfrm>
          <a:prstGeom prst="rect">
            <a:avLst/>
          </a:prstGeom>
          <a:solidFill>
            <a:srgbClr val="002E77"/>
          </a:solidFill>
          <a:ln>
            <a:solidFill>
              <a:srgbClr val="002E77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zh-TW" altLang="en-US" sz="2400" dirty="0" err="1">
              <a:solidFill>
                <a:srgbClr val="002E77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332031C5-2DD4-0442-ABA5-A9F3D3FC6E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982" y="6307929"/>
            <a:ext cx="728214" cy="38190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EA6CE07-F0A4-4AD4-866E-3C14981F7C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82" b="36535"/>
          <a:stretch/>
        </p:blipFill>
        <p:spPr>
          <a:xfrm>
            <a:off x="269239" y="6283455"/>
            <a:ext cx="2429805" cy="43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52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">
    <p:bg>
      <p:bgPr>
        <a:solidFill>
          <a:srgbClr val="002E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A8361547-CAE2-4060-8643-DE8C7E84BB51}"/>
              </a:ext>
            </a:extLst>
          </p:cNvPr>
          <p:cNvSpPr/>
          <p:nvPr userDrawn="1"/>
        </p:nvSpPr>
        <p:spPr bwMode="auto">
          <a:xfrm>
            <a:off x="0" y="5807904"/>
            <a:ext cx="12192000" cy="1039091"/>
          </a:xfrm>
          <a:prstGeom prst="rect">
            <a:avLst/>
          </a:prstGeom>
          <a:solidFill>
            <a:srgbClr val="002E77"/>
          </a:solidFill>
          <a:ln>
            <a:solidFill>
              <a:srgbClr val="002E77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zh-TW" altLang="en-US" sz="2400" dirty="0" err="1">
              <a:solidFill>
                <a:srgbClr val="002E77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3FFA8C-0B63-40B6-A827-BFFE5D75FD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207" y="2608084"/>
            <a:ext cx="5777866" cy="899665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dirty="0"/>
              <a:t>Section Name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F327309-25BC-4FEC-AA25-95EAC43188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150" y="4140200"/>
            <a:ext cx="5708650" cy="627864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F2D26899-33C4-2948-8A53-1BA67CE0F13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6652" y="882710"/>
            <a:ext cx="7984402" cy="5763417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1DE0B4D-163E-46E2-A91C-D82FFDADB07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982" y="6307929"/>
            <a:ext cx="728214" cy="381908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3BEE22CC-AF31-4395-A187-7F0E9E82FB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82" b="36535"/>
          <a:stretch/>
        </p:blipFill>
        <p:spPr>
          <a:xfrm>
            <a:off x="269239" y="6283455"/>
            <a:ext cx="2429805" cy="43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992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演讲主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BA8BD62-A978-6F4F-972C-91830B799E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01" y="-9626"/>
            <a:ext cx="12227359" cy="6885061"/>
          </a:xfrm>
          <a:prstGeom prst="rect">
            <a:avLst/>
          </a:prstGeom>
        </p:spPr>
      </p:pic>
      <p:sp>
        <p:nvSpPr>
          <p:cNvPr id="12" name="文本框 10">
            <a:extLst>
              <a:ext uri="{FF2B5EF4-FFF2-40B4-BE49-F238E27FC236}">
                <a16:creationId xmlns:a16="http://schemas.microsoft.com/office/drawing/2014/main" id="{E4FDFF0A-E21B-1B48-AF13-40B498111FA9}"/>
              </a:ext>
            </a:extLst>
          </p:cNvPr>
          <p:cNvSpPr txBox="1"/>
          <p:nvPr userDrawn="1"/>
        </p:nvSpPr>
        <p:spPr>
          <a:xfrm>
            <a:off x="435775" y="815462"/>
            <a:ext cx="3526158" cy="9507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zh-CN" sz="2200" dirty="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  <a:cs typeface="Segoe UI" panose="020B0502040204020203" pitchFamily="34" charset="0"/>
              </a:rPr>
              <a:t>Microsoft Tech Summit  2018</a:t>
            </a:r>
            <a:br>
              <a:rPr lang="en-US" altLang="zh-CN" sz="2200" dirty="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  <a:cs typeface="Segoe UI" panose="020B0502040204020203" pitchFamily="34" charset="0"/>
              </a:rPr>
            </a:br>
            <a:r>
              <a:rPr lang="zh-CN" altLang="en-US" sz="2200" dirty="0">
                <a:solidFill>
                  <a:schemeClr val="bg1"/>
                </a:solidFill>
                <a:latin typeface="Segoe UI Light" panose="020B0502040204020203" pitchFamily="34" charset="0"/>
                <a:ea typeface="微软雅黑" panose="020B0503020204020204" pitchFamily="34" charset="-122"/>
              </a:rPr>
              <a:t>微软技术暨生态大会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D683D0E-A87C-3D48-9FBB-D96C8E96B2D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3322" y="4356716"/>
            <a:ext cx="3770313" cy="568325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演讲者姓名</a:t>
            </a:r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E6199107-0683-D849-9535-1EC3F44FF9C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342" y="4777794"/>
            <a:ext cx="3770313" cy="568325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职务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434016A3-D933-EC4F-B749-1F1378176E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342" y="3228878"/>
            <a:ext cx="3770313" cy="568325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课程代码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DF281C-7DFF-9D4C-9B71-BB7C9AF714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342" y="2368385"/>
            <a:ext cx="10519618" cy="673198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440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914400" indent="0">
              <a:buNone/>
              <a:defRPr sz="440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371600" indent="0">
              <a:buNone/>
              <a:defRPr sz="440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828800" indent="0">
              <a:buNone/>
              <a:defRPr sz="440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演讲主题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9750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标题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3435" cy="6858000"/>
          </a:xfrm>
          <a:prstGeom prst="rect">
            <a:avLst/>
          </a:prstGeom>
        </p:spPr>
      </p:pic>
      <p:grpSp>
        <p:nvGrpSpPr>
          <p:cNvPr id="3" name="组合 19">
            <a:extLst>
              <a:ext uri="{FF2B5EF4-FFF2-40B4-BE49-F238E27FC236}">
                <a16:creationId xmlns:a16="http://schemas.microsoft.com/office/drawing/2014/main" id="{D537B95C-BA10-5A4D-9310-09A037801249}"/>
              </a:ext>
            </a:extLst>
          </p:cNvPr>
          <p:cNvGrpSpPr/>
          <p:nvPr userDrawn="1"/>
        </p:nvGrpSpPr>
        <p:grpSpPr>
          <a:xfrm flipH="1">
            <a:off x="-167655" y="-99441"/>
            <a:ext cx="6395162" cy="6705241"/>
            <a:chOff x="-720565" y="230326"/>
            <a:chExt cx="6395162" cy="6705241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D172DD69-4B2C-2A4F-A3B5-CD88E722E8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5A39E32A-6161-FC41-9819-9B36DCD29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6ABD132A-D2C3-6742-A8E6-4196696D4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134BDF1-120C-FD4B-A1A9-300D38DF2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4F37AF82-FC5C-BE42-AC35-65970D3A6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769CA412-2C74-D64D-AC56-5B8BBF087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886C25D3-969E-B240-8127-2A901CF9D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" name="文本框 27">
            <a:extLst>
              <a:ext uri="{FF2B5EF4-FFF2-40B4-BE49-F238E27FC236}">
                <a16:creationId xmlns:a16="http://schemas.microsoft.com/office/drawing/2014/main" id="{E0F26F48-8D75-7D41-B0D9-5B60CC08C4D0}"/>
              </a:ext>
            </a:extLst>
          </p:cNvPr>
          <p:cNvSpPr txBox="1"/>
          <p:nvPr userDrawn="1"/>
        </p:nvSpPr>
        <p:spPr>
          <a:xfrm>
            <a:off x="9085066" y="449103"/>
            <a:ext cx="28695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Segoe UI Light" panose="020B0502040204020203" pitchFamily="34" charset="0"/>
              </a:rPr>
              <a:t>Microsoft Tech Summit 2018</a:t>
            </a:r>
            <a:br>
              <a:rPr lang="en-US" altLang="zh-CN" dirty="0">
                <a:latin typeface="Segoe UI Light" panose="020B0502040204020203" pitchFamily="34" charset="0"/>
              </a:rPr>
            </a:b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微软技术暨生态大会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2548C7C-D3A5-6948-817E-83141017E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Segoe UI Light" panose="020B0502040204020203" pitchFamily="34" charset="0"/>
              </a:defRPr>
            </a:lvl1pPr>
          </a:lstStyle>
          <a:p>
            <a:pPr defTabSz="932742"/>
            <a:r>
              <a:rPr lang="zh-CN" altLang="en-US" sz="4000" spc="-102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章节标题</a:t>
            </a:r>
            <a:endParaRPr lang="en-US" sz="4000" spc="-102" dirty="0">
              <a:ln w="3175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918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视频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3435" cy="6858000"/>
          </a:xfrm>
          <a:prstGeom prst="rect">
            <a:avLst/>
          </a:prstGeom>
        </p:spPr>
      </p:pic>
      <p:grpSp>
        <p:nvGrpSpPr>
          <p:cNvPr id="3" name="组合 19">
            <a:extLst>
              <a:ext uri="{FF2B5EF4-FFF2-40B4-BE49-F238E27FC236}">
                <a16:creationId xmlns:a16="http://schemas.microsoft.com/office/drawing/2014/main" id="{D537B95C-BA10-5A4D-9310-09A037801249}"/>
              </a:ext>
            </a:extLst>
          </p:cNvPr>
          <p:cNvGrpSpPr/>
          <p:nvPr userDrawn="1"/>
        </p:nvGrpSpPr>
        <p:grpSpPr>
          <a:xfrm flipH="1">
            <a:off x="-167655" y="-99441"/>
            <a:ext cx="6395162" cy="6705241"/>
            <a:chOff x="-720565" y="230326"/>
            <a:chExt cx="6395162" cy="6705241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D172DD69-4B2C-2A4F-A3B5-CD88E722E8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5A39E32A-6161-FC41-9819-9B36DCD29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6ABD132A-D2C3-6742-A8E6-4196696D4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134BDF1-120C-FD4B-A1A9-300D38DF2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4F37AF82-FC5C-BE42-AC35-65970D3A6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769CA412-2C74-D64D-AC56-5B8BBF087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886C25D3-969E-B240-8127-2A901CF9D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" name="文本框 27">
            <a:extLst>
              <a:ext uri="{FF2B5EF4-FFF2-40B4-BE49-F238E27FC236}">
                <a16:creationId xmlns:a16="http://schemas.microsoft.com/office/drawing/2014/main" id="{E0F26F48-8D75-7D41-B0D9-5B60CC08C4D0}"/>
              </a:ext>
            </a:extLst>
          </p:cNvPr>
          <p:cNvSpPr txBox="1"/>
          <p:nvPr userDrawn="1"/>
        </p:nvSpPr>
        <p:spPr>
          <a:xfrm>
            <a:off x="9085066" y="449103"/>
            <a:ext cx="28695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Segoe UI Light" panose="020B0502040204020203" pitchFamily="34" charset="0"/>
              </a:rPr>
              <a:t>Microsoft Tech Summit 2018</a:t>
            </a:r>
            <a:br>
              <a:rPr lang="en-US" altLang="zh-CN" dirty="0">
                <a:latin typeface="Segoe UI Light" panose="020B0502040204020203" pitchFamily="34" charset="0"/>
              </a:rPr>
            </a:b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微软技术暨生态大会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2548C7C-D3A5-6948-817E-83141017E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Segoe UI Light" panose="020B0502040204020203" pitchFamily="34" charset="0"/>
              </a:defRPr>
            </a:lvl1pPr>
          </a:lstStyle>
          <a:p>
            <a:pPr defTabSz="932742"/>
            <a:r>
              <a:rPr lang="zh-CN" altLang="en-US" sz="4000" spc="-102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视频</a:t>
            </a:r>
            <a:r>
              <a:rPr lang="en-US" altLang="zh-CN" sz="4000" spc="-102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/Demo</a:t>
            </a:r>
            <a:endParaRPr lang="en-US" sz="4000" spc="-102" dirty="0">
              <a:ln w="3175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136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浅色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34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157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深色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33" y="2"/>
            <a:ext cx="121934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15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标题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3">
            <a:extLst>
              <a:ext uri="{FF2B5EF4-FFF2-40B4-BE49-F238E27FC236}">
                <a16:creationId xmlns:a16="http://schemas.microsoft.com/office/drawing/2014/main" id="{4D12A676-20BD-6E41-90DC-EFE9CBB744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5" y="2"/>
            <a:ext cx="12193435" cy="6858000"/>
          </a:xfrm>
          <a:prstGeom prst="rect">
            <a:avLst/>
          </a:prstGeom>
        </p:spPr>
      </p:pic>
      <p:grpSp>
        <p:nvGrpSpPr>
          <p:cNvPr id="8" name="组合 5">
            <a:extLst>
              <a:ext uri="{FF2B5EF4-FFF2-40B4-BE49-F238E27FC236}">
                <a16:creationId xmlns:a16="http://schemas.microsoft.com/office/drawing/2014/main" id="{8AFC588B-4804-4834-BF3D-BD95DE9EB6CF}"/>
              </a:ext>
            </a:extLst>
          </p:cNvPr>
          <p:cNvGrpSpPr/>
          <p:nvPr userDrawn="1"/>
        </p:nvGrpSpPr>
        <p:grpSpPr>
          <a:xfrm>
            <a:off x="8224334" y="3503267"/>
            <a:ext cx="3376881" cy="2864669"/>
            <a:chOff x="560243" y="1160202"/>
            <a:chExt cx="6229350" cy="5770503"/>
          </a:xfrm>
        </p:grpSpPr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5CAAAE21-6C81-449A-9DC6-26B829224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243" y="2757651"/>
              <a:ext cx="5660842" cy="3604553"/>
            </a:xfrm>
            <a:custGeom>
              <a:avLst/>
              <a:gdLst>
                <a:gd name="T0" fmla="*/ 188 w 198"/>
                <a:gd name="T1" fmla="*/ 126 h 126"/>
                <a:gd name="T2" fmla="*/ 198 w 198"/>
                <a:gd name="T3" fmla="*/ 115 h 126"/>
                <a:gd name="T4" fmla="*/ 198 w 198"/>
                <a:gd name="T5" fmla="*/ 11 h 126"/>
                <a:gd name="T6" fmla="*/ 187 w 198"/>
                <a:gd name="T7" fmla="*/ 0 h 126"/>
                <a:gd name="T8" fmla="*/ 11 w 198"/>
                <a:gd name="T9" fmla="*/ 0 h 126"/>
                <a:gd name="T10" fmla="*/ 0 w 198"/>
                <a:gd name="T11" fmla="*/ 11 h 126"/>
                <a:gd name="T12" fmla="*/ 0 w 198"/>
                <a:gd name="T13" fmla="*/ 115 h 126"/>
                <a:gd name="T14" fmla="*/ 10 w 198"/>
                <a:gd name="T15" fmla="*/ 126 h 126"/>
                <a:gd name="T16" fmla="*/ 188 w 198"/>
                <a:gd name="T17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126">
                  <a:moveTo>
                    <a:pt x="188" y="126"/>
                  </a:moveTo>
                  <a:cubicBezTo>
                    <a:pt x="193" y="126"/>
                    <a:pt x="198" y="121"/>
                    <a:pt x="198" y="115"/>
                  </a:cubicBezTo>
                  <a:cubicBezTo>
                    <a:pt x="198" y="11"/>
                    <a:pt x="198" y="11"/>
                    <a:pt x="198" y="11"/>
                  </a:cubicBezTo>
                  <a:cubicBezTo>
                    <a:pt x="198" y="5"/>
                    <a:pt x="193" y="0"/>
                    <a:pt x="18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1"/>
                    <a:pt x="4" y="126"/>
                    <a:pt x="10" y="126"/>
                  </a:cubicBezTo>
                  <a:lnTo>
                    <a:pt x="188" y="126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Rectangle 20">
              <a:extLst>
                <a:ext uri="{FF2B5EF4-FFF2-40B4-BE49-F238E27FC236}">
                  <a16:creationId xmlns:a16="http://schemas.microsoft.com/office/drawing/2014/main" id="{04C027F8-6BD9-4234-8028-F37840B3C8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2933" y="6353346"/>
              <a:ext cx="1233774" cy="34754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F3600AA7-5FC9-472A-889A-61027F834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802" y="2913965"/>
              <a:ext cx="5393725" cy="3291924"/>
            </a:xfrm>
            <a:custGeom>
              <a:avLst/>
              <a:gdLst>
                <a:gd name="T0" fmla="*/ 188 w 198"/>
                <a:gd name="T1" fmla="*/ 126 h 126"/>
                <a:gd name="T2" fmla="*/ 198 w 198"/>
                <a:gd name="T3" fmla="*/ 115 h 126"/>
                <a:gd name="T4" fmla="*/ 198 w 198"/>
                <a:gd name="T5" fmla="*/ 11 h 126"/>
                <a:gd name="T6" fmla="*/ 187 w 198"/>
                <a:gd name="T7" fmla="*/ 0 h 126"/>
                <a:gd name="T8" fmla="*/ 11 w 198"/>
                <a:gd name="T9" fmla="*/ 0 h 126"/>
                <a:gd name="T10" fmla="*/ 0 w 198"/>
                <a:gd name="T11" fmla="*/ 11 h 126"/>
                <a:gd name="T12" fmla="*/ 0 w 198"/>
                <a:gd name="T13" fmla="*/ 115 h 126"/>
                <a:gd name="T14" fmla="*/ 10 w 198"/>
                <a:gd name="T15" fmla="*/ 126 h 126"/>
                <a:gd name="T16" fmla="*/ 188 w 198"/>
                <a:gd name="T17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126">
                  <a:moveTo>
                    <a:pt x="188" y="126"/>
                  </a:moveTo>
                  <a:cubicBezTo>
                    <a:pt x="193" y="126"/>
                    <a:pt x="198" y="121"/>
                    <a:pt x="198" y="115"/>
                  </a:cubicBezTo>
                  <a:cubicBezTo>
                    <a:pt x="198" y="11"/>
                    <a:pt x="198" y="11"/>
                    <a:pt x="198" y="11"/>
                  </a:cubicBezTo>
                  <a:cubicBezTo>
                    <a:pt x="198" y="5"/>
                    <a:pt x="193" y="0"/>
                    <a:pt x="18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1"/>
                    <a:pt x="4" y="126"/>
                    <a:pt x="10" y="126"/>
                  </a:cubicBezTo>
                  <a:lnTo>
                    <a:pt x="188" y="12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Rectangle 21">
              <a:extLst>
                <a:ext uri="{FF2B5EF4-FFF2-40B4-BE49-F238E27FC236}">
                  <a16:creationId xmlns:a16="http://schemas.microsoft.com/office/drawing/2014/main" id="{B1C359AA-68EB-4246-8A9E-F07BEC409E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8304" y="6749264"/>
              <a:ext cx="2177246" cy="18144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23">
              <a:extLst>
                <a:ext uri="{FF2B5EF4-FFF2-40B4-BE49-F238E27FC236}">
                  <a16:creationId xmlns:a16="http://schemas.microsoft.com/office/drawing/2014/main" id="{0FD80778-3E93-4258-BBEC-187180ED0E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365" y="4015618"/>
              <a:ext cx="2286114" cy="0"/>
            </a:xfrm>
            <a:custGeom>
              <a:avLst/>
              <a:gdLst>
                <a:gd name="T0" fmla="*/ 0 w 189"/>
                <a:gd name="T1" fmla="*/ 189 w 189"/>
                <a:gd name="T2" fmla="*/ 0 w 18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9">
                  <a:moveTo>
                    <a:pt x="0" y="0"/>
                  </a:move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9A5EB80C-6651-4F64-BF92-C2A51A4754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365" y="4559926"/>
              <a:ext cx="2286114" cy="0"/>
            </a:xfrm>
            <a:custGeom>
              <a:avLst/>
              <a:gdLst>
                <a:gd name="T0" fmla="*/ 0 w 189"/>
                <a:gd name="T1" fmla="*/ 189 w 189"/>
                <a:gd name="T2" fmla="*/ 0 w 18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9">
                  <a:moveTo>
                    <a:pt x="0" y="0"/>
                  </a:move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29">
              <a:extLst>
                <a:ext uri="{FF2B5EF4-FFF2-40B4-BE49-F238E27FC236}">
                  <a16:creationId xmlns:a16="http://schemas.microsoft.com/office/drawing/2014/main" id="{B2C91507-A826-46CE-8338-F7A2E60D5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365" y="5128430"/>
              <a:ext cx="2286114" cy="0"/>
            </a:xfrm>
            <a:custGeom>
              <a:avLst/>
              <a:gdLst>
                <a:gd name="T0" fmla="*/ 0 w 189"/>
                <a:gd name="T1" fmla="*/ 189 w 189"/>
                <a:gd name="T2" fmla="*/ 0 w 18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9">
                  <a:moveTo>
                    <a:pt x="0" y="0"/>
                  </a:move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32">
              <a:extLst>
                <a:ext uri="{FF2B5EF4-FFF2-40B4-BE49-F238E27FC236}">
                  <a16:creationId xmlns:a16="http://schemas.microsoft.com/office/drawing/2014/main" id="{B066495C-036B-46C6-91E0-D816ADC976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6472" y="1185196"/>
              <a:ext cx="3423121" cy="2370779"/>
            </a:xfrm>
            <a:custGeom>
              <a:avLst/>
              <a:gdLst>
                <a:gd name="T0" fmla="*/ 111 w 120"/>
                <a:gd name="T1" fmla="*/ 83 h 83"/>
                <a:gd name="T2" fmla="*/ 9 w 120"/>
                <a:gd name="T3" fmla="*/ 83 h 83"/>
                <a:gd name="T4" fmla="*/ 0 w 120"/>
                <a:gd name="T5" fmla="*/ 74 h 83"/>
                <a:gd name="T6" fmla="*/ 0 w 120"/>
                <a:gd name="T7" fmla="*/ 9 h 83"/>
                <a:gd name="T8" fmla="*/ 9 w 120"/>
                <a:gd name="T9" fmla="*/ 0 h 83"/>
                <a:gd name="T10" fmla="*/ 111 w 120"/>
                <a:gd name="T11" fmla="*/ 0 h 83"/>
                <a:gd name="T12" fmla="*/ 120 w 120"/>
                <a:gd name="T13" fmla="*/ 9 h 83"/>
                <a:gd name="T14" fmla="*/ 120 w 120"/>
                <a:gd name="T15" fmla="*/ 74 h 83"/>
                <a:gd name="T16" fmla="*/ 111 w 120"/>
                <a:gd name="T1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83">
                  <a:moveTo>
                    <a:pt x="111" y="83"/>
                  </a:moveTo>
                  <a:cubicBezTo>
                    <a:pt x="9" y="83"/>
                    <a:pt x="9" y="83"/>
                    <a:pt x="9" y="83"/>
                  </a:cubicBezTo>
                  <a:cubicBezTo>
                    <a:pt x="4" y="83"/>
                    <a:pt x="0" y="79"/>
                    <a:pt x="0" y="7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6" y="0"/>
                    <a:pt x="120" y="4"/>
                    <a:pt x="120" y="9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9"/>
                    <a:pt x="116" y="83"/>
                    <a:pt x="111" y="83"/>
                  </a:cubicBezTo>
                </a:path>
              </a:pathLst>
            </a:custGeom>
            <a:solidFill>
              <a:schemeClr val="bg2">
                <a:lumMod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35">
              <a:extLst>
                <a:ext uri="{FF2B5EF4-FFF2-40B4-BE49-F238E27FC236}">
                  <a16:creationId xmlns:a16="http://schemas.microsoft.com/office/drawing/2014/main" id="{83869AAD-7FA7-4494-A820-B424D69EC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2278" y="2382678"/>
              <a:ext cx="882998" cy="0"/>
            </a:xfrm>
            <a:custGeom>
              <a:avLst/>
              <a:gdLst>
                <a:gd name="T0" fmla="*/ 0 w 73"/>
                <a:gd name="T1" fmla="*/ 73 w 73"/>
                <a:gd name="T2" fmla="*/ 0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Line 36">
              <a:extLst>
                <a:ext uri="{FF2B5EF4-FFF2-40B4-BE49-F238E27FC236}">
                  <a16:creationId xmlns:a16="http://schemas.microsoft.com/office/drawing/2014/main" id="{08C43999-03DA-47B4-9982-6A540E94E0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62278" y="2382678"/>
              <a:ext cx="88299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38">
              <a:extLst>
                <a:ext uri="{FF2B5EF4-FFF2-40B4-BE49-F238E27FC236}">
                  <a16:creationId xmlns:a16="http://schemas.microsoft.com/office/drawing/2014/main" id="{7AA45F34-F26E-4102-B8F7-45C5565D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2278" y="2757651"/>
              <a:ext cx="882998" cy="0"/>
            </a:xfrm>
            <a:custGeom>
              <a:avLst/>
              <a:gdLst>
                <a:gd name="T0" fmla="*/ 0 w 73"/>
                <a:gd name="T1" fmla="*/ 73 w 73"/>
                <a:gd name="T2" fmla="*/ 0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Line 39">
              <a:extLst>
                <a:ext uri="{FF2B5EF4-FFF2-40B4-BE49-F238E27FC236}">
                  <a16:creationId xmlns:a16="http://schemas.microsoft.com/office/drawing/2014/main" id="{5CC8D452-8CA2-4D38-8AB8-BD7BA9C14F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62278" y="2757651"/>
              <a:ext cx="88299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41">
              <a:extLst>
                <a:ext uri="{FF2B5EF4-FFF2-40B4-BE49-F238E27FC236}">
                  <a16:creationId xmlns:a16="http://schemas.microsoft.com/office/drawing/2014/main" id="{60D33B9C-8D37-480E-946E-7F5522471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2278" y="2007710"/>
              <a:ext cx="882998" cy="0"/>
            </a:xfrm>
            <a:custGeom>
              <a:avLst/>
              <a:gdLst>
                <a:gd name="T0" fmla="*/ 0 w 73"/>
                <a:gd name="T1" fmla="*/ 73 w 73"/>
                <a:gd name="T2" fmla="*/ 0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Line 42">
              <a:extLst>
                <a:ext uri="{FF2B5EF4-FFF2-40B4-BE49-F238E27FC236}">
                  <a16:creationId xmlns:a16="http://schemas.microsoft.com/office/drawing/2014/main" id="{53CAF6DC-7123-4431-B42F-D7B377838C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62278" y="2007710"/>
              <a:ext cx="88299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44">
              <a:extLst>
                <a:ext uri="{FF2B5EF4-FFF2-40B4-BE49-F238E27FC236}">
                  <a16:creationId xmlns:a16="http://schemas.microsoft.com/office/drawing/2014/main" id="{59AE1775-5232-4A78-A70B-F934549C2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4226" y="1160202"/>
              <a:ext cx="1294257" cy="2431263"/>
            </a:xfrm>
            <a:custGeom>
              <a:avLst/>
              <a:gdLst>
                <a:gd name="T0" fmla="*/ 40 w 45"/>
                <a:gd name="T1" fmla="*/ 85 h 85"/>
                <a:gd name="T2" fmla="*/ 4 w 45"/>
                <a:gd name="T3" fmla="*/ 85 h 85"/>
                <a:gd name="T4" fmla="*/ 0 w 45"/>
                <a:gd name="T5" fmla="*/ 81 h 85"/>
                <a:gd name="T6" fmla="*/ 0 w 45"/>
                <a:gd name="T7" fmla="*/ 5 h 85"/>
                <a:gd name="T8" fmla="*/ 4 w 45"/>
                <a:gd name="T9" fmla="*/ 0 h 85"/>
                <a:gd name="T10" fmla="*/ 40 w 45"/>
                <a:gd name="T11" fmla="*/ 0 h 85"/>
                <a:gd name="T12" fmla="*/ 45 w 45"/>
                <a:gd name="T13" fmla="*/ 5 h 85"/>
                <a:gd name="T14" fmla="*/ 45 w 45"/>
                <a:gd name="T15" fmla="*/ 81 h 85"/>
                <a:gd name="T16" fmla="*/ 40 w 45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85">
                  <a:moveTo>
                    <a:pt x="40" y="85"/>
                  </a:moveTo>
                  <a:cubicBezTo>
                    <a:pt x="4" y="85"/>
                    <a:pt x="4" y="85"/>
                    <a:pt x="4" y="85"/>
                  </a:cubicBezTo>
                  <a:cubicBezTo>
                    <a:pt x="1" y="85"/>
                    <a:pt x="0" y="83"/>
                    <a:pt x="0" y="8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3" y="0"/>
                    <a:pt x="45" y="3"/>
                    <a:pt x="45" y="5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5" y="84"/>
                    <a:pt x="43" y="85"/>
                    <a:pt x="40" y="85"/>
                  </a:cubicBezTo>
                </a:path>
              </a:pathLst>
            </a:cu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44">
              <a:extLst>
                <a:ext uri="{FF2B5EF4-FFF2-40B4-BE49-F238E27FC236}">
                  <a16:creationId xmlns:a16="http://schemas.microsoft.com/office/drawing/2014/main" id="{6505FB69-E264-494A-A32D-FB2A48BF1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078" y="1241833"/>
              <a:ext cx="1066553" cy="2268000"/>
            </a:xfrm>
            <a:custGeom>
              <a:avLst/>
              <a:gdLst>
                <a:gd name="T0" fmla="*/ 40 w 45"/>
                <a:gd name="T1" fmla="*/ 85 h 85"/>
                <a:gd name="T2" fmla="*/ 4 w 45"/>
                <a:gd name="T3" fmla="*/ 85 h 85"/>
                <a:gd name="T4" fmla="*/ 0 w 45"/>
                <a:gd name="T5" fmla="*/ 81 h 85"/>
                <a:gd name="T6" fmla="*/ 0 w 45"/>
                <a:gd name="T7" fmla="*/ 5 h 85"/>
                <a:gd name="T8" fmla="*/ 4 w 45"/>
                <a:gd name="T9" fmla="*/ 0 h 85"/>
                <a:gd name="T10" fmla="*/ 40 w 45"/>
                <a:gd name="T11" fmla="*/ 0 h 85"/>
                <a:gd name="T12" fmla="*/ 45 w 45"/>
                <a:gd name="T13" fmla="*/ 5 h 85"/>
                <a:gd name="T14" fmla="*/ 45 w 45"/>
                <a:gd name="T15" fmla="*/ 81 h 85"/>
                <a:gd name="T16" fmla="*/ 40 w 45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85">
                  <a:moveTo>
                    <a:pt x="40" y="85"/>
                  </a:moveTo>
                  <a:cubicBezTo>
                    <a:pt x="4" y="85"/>
                    <a:pt x="4" y="85"/>
                    <a:pt x="4" y="85"/>
                  </a:cubicBezTo>
                  <a:cubicBezTo>
                    <a:pt x="1" y="85"/>
                    <a:pt x="0" y="83"/>
                    <a:pt x="0" y="8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3" y="0"/>
                    <a:pt x="45" y="3"/>
                    <a:pt x="45" y="5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5" y="84"/>
                    <a:pt x="43" y="85"/>
                    <a:pt x="40" y="85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Rectangle 46">
              <a:extLst>
                <a:ext uri="{FF2B5EF4-FFF2-40B4-BE49-F238E27FC236}">
                  <a16:creationId xmlns:a16="http://schemas.microsoft.com/office/drawing/2014/main" id="{BE9BE6EB-C7ED-4B45-8849-7B5F979A14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7069" y="1729504"/>
              <a:ext cx="665275" cy="59269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47">
              <a:extLst>
                <a:ext uri="{FF2B5EF4-FFF2-40B4-BE49-F238E27FC236}">
                  <a16:creationId xmlns:a16="http://schemas.microsoft.com/office/drawing/2014/main" id="{528EF451-1F11-4C6F-BC0F-172199F2C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69" y="2527827"/>
              <a:ext cx="628983" cy="0"/>
            </a:xfrm>
            <a:custGeom>
              <a:avLst/>
              <a:gdLst>
                <a:gd name="T0" fmla="*/ 0 w 52"/>
                <a:gd name="T1" fmla="*/ 52 w 52"/>
                <a:gd name="T2" fmla="*/ 0 w 5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">
                  <a:moveTo>
                    <a:pt x="0" y="0"/>
                  </a:moveTo>
                  <a:lnTo>
                    <a:pt x="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Line 48">
              <a:extLst>
                <a:ext uri="{FF2B5EF4-FFF2-40B4-BE49-F238E27FC236}">
                  <a16:creationId xmlns:a16="http://schemas.microsoft.com/office/drawing/2014/main" id="{38B0C8E9-0FF8-4305-80D4-E6F00EB38B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2527827"/>
              <a:ext cx="62898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Line 49">
              <a:extLst>
                <a:ext uri="{FF2B5EF4-FFF2-40B4-BE49-F238E27FC236}">
                  <a16:creationId xmlns:a16="http://schemas.microsoft.com/office/drawing/2014/main" id="{5294E264-D901-4DCF-84EF-F9B67AC31D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2527827"/>
              <a:ext cx="628983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50">
              <a:extLst>
                <a:ext uri="{FF2B5EF4-FFF2-40B4-BE49-F238E27FC236}">
                  <a16:creationId xmlns:a16="http://schemas.microsoft.com/office/drawing/2014/main" id="{70500559-1B18-4DD2-9BA0-250A9D8C4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69" y="2781844"/>
              <a:ext cx="628983" cy="0"/>
            </a:xfrm>
            <a:custGeom>
              <a:avLst/>
              <a:gdLst>
                <a:gd name="T0" fmla="*/ 0 w 52"/>
                <a:gd name="T1" fmla="*/ 52 w 52"/>
                <a:gd name="T2" fmla="*/ 0 w 5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">
                  <a:moveTo>
                    <a:pt x="0" y="0"/>
                  </a:moveTo>
                  <a:lnTo>
                    <a:pt x="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Line 51">
              <a:extLst>
                <a:ext uri="{FF2B5EF4-FFF2-40B4-BE49-F238E27FC236}">
                  <a16:creationId xmlns:a16="http://schemas.microsoft.com/office/drawing/2014/main" id="{9D6702EF-B7CC-43CE-B91A-AD981F97B0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2781844"/>
              <a:ext cx="62898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53">
              <a:extLst>
                <a:ext uri="{FF2B5EF4-FFF2-40B4-BE49-F238E27FC236}">
                  <a16:creationId xmlns:a16="http://schemas.microsoft.com/office/drawing/2014/main" id="{5B5C03DA-D939-40B5-B4AE-B4F81F36F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69" y="3047953"/>
              <a:ext cx="628983" cy="0"/>
            </a:xfrm>
            <a:custGeom>
              <a:avLst/>
              <a:gdLst>
                <a:gd name="T0" fmla="*/ 0 w 52"/>
                <a:gd name="T1" fmla="*/ 52 w 52"/>
                <a:gd name="T2" fmla="*/ 0 w 5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">
                  <a:moveTo>
                    <a:pt x="0" y="0"/>
                  </a:moveTo>
                  <a:lnTo>
                    <a:pt x="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Line 54">
              <a:extLst>
                <a:ext uri="{FF2B5EF4-FFF2-40B4-BE49-F238E27FC236}">
                  <a16:creationId xmlns:a16="http://schemas.microsoft.com/office/drawing/2014/main" id="{677DC2EE-5A64-46A4-ADD8-B9798B5495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3047953"/>
              <a:ext cx="62898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Line 55">
              <a:extLst>
                <a:ext uri="{FF2B5EF4-FFF2-40B4-BE49-F238E27FC236}">
                  <a16:creationId xmlns:a16="http://schemas.microsoft.com/office/drawing/2014/main" id="{6F8C9DF8-8233-48D2-99E8-7EC354EAA1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3047953"/>
              <a:ext cx="628983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DF671B1E-E643-4AD2-988A-3EDE3FCA35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6927" y="1287291"/>
              <a:ext cx="3222210" cy="2166588"/>
            </a:xfrm>
            <a:custGeom>
              <a:avLst/>
              <a:gdLst>
                <a:gd name="T0" fmla="*/ 111 w 120"/>
                <a:gd name="T1" fmla="*/ 83 h 83"/>
                <a:gd name="T2" fmla="*/ 9 w 120"/>
                <a:gd name="T3" fmla="*/ 83 h 83"/>
                <a:gd name="T4" fmla="*/ 0 w 120"/>
                <a:gd name="T5" fmla="*/ 74 h 83"/>
                <a:gd name="T6" fmla="*/ 0 w 120"/>
                <a:gd name="T7" fmla="*/ 9 h 83"/>
                <a:gd name="T8" fmla="*/ 9 w 120"/>
                <a:gd name="T9" fmla="*/ 0 h 83"/>
                <a:gd name="T10" fmla="*/ 111 w 120"/>
                <a:gd name="T11" fmla="*/ 0 h 83"/>
                <a:gd name="T12" fmla="*/ 120 w 120"/>
                <a:gd name="T13" fmla="*/ 9 h 83"/>
                <a:gd name="T14" fmla="*/ 120 w 120"/>
                <a:gd name="T15" fmla="*/ 74 h 83"/>
                <a:gd name="T16" fmla="*/ 111 w 120"/>
                <a:gd name="T1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83">
                  <a:moveTo>
                    <a:pt x="111" y="83"/>
                  </a:moveTo>
                  <a:cubicBezTo>
                    <a:pt x="9" y="83"/>
                    <a:pt x="9" y="83"/>
                    <a:pt x="9" y="83"/>
                  </a:cubicBezTo>
                  <a:cubicBezTo>
                    <a:pt x="4" y="83"/>
                    <a:pt x="0" y="79"/>
                    <a:pt x="0" y="7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6" y="0"/>
                    <a:pt x="120" y="4"/>
                    <a:pt x="120" y="9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9"/>
                    <a:pt x="116" y="83"/>
                    <a:pt x="111" y="83"/>
                  </a:cubicBezTo>
                </a:path>
              </a:pathLst>
            </a:custGeom>
            <a:solidFill>
              <a:schemeClr val="bg2">
                <a:lumMod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Rectangle 46">
              <a:extLst>
                <a:ext uri="{FF2B5EF4-FFF2-40B4-BE49-F238E27FC236}">
                  <a16:creationId xmlns:a16="http://schemas.microsoft.com/office/drawing/2014/main" id="{67B54C20-D9B0-439B-8FB8-191A98D842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3856" y="1646118"/>
              <a:ext cx="1436505" cy="67608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Line 49">
              <a:extLst>
                <a:ext uri="{FF2B5EF4-FFF2-40B4-BE49-F238E27FC236}">
                  <a16:creationId xmlns:a16="http://schemas.microsoft.com/office/drawing/2014/main" id="{47E2AA13-4739-4AF7-BEC4-41076A5229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856" y="2527827"/>
              <a:ext cx="1358141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Line 52">
              <a:extLst>
                <a:ext uri="{FF2B5EF4-FFF2-40B4-BE49-F238E27FC236}">
                  <a16:creationId xmlns:a16="http://schemas.microsoft.com/office/drawing/2014/main" id="{AC03498D-49F1-4B94-A3EF-B272B0A6A6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856" y="2781844"/>
              <a:ext cx="1358141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Line 55">
              <a:extLst>
                <a:ext uri="{FF2B5EF4-FFF2-40B4-BE49-F238E27FC236}">
                  <a16:creationId xmlns:a16="http://schemas.microsoft.com/office/drawing/2014/main" id="{BF3B32B7-387D-4D9A-882C-429334AF8E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856" y="3047953"/>
              <a:ext cx="1358141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9" name="组合 36">
            <a:extLst>
              <a:ext uri="{FF2B5EF4-FFF2-40B4-BE49-F238E27FC236}">
                <a16:creationId xmlns:a16="http://schemas.microsoft.com/office/drawing/2014/main" id="{4F6BD68C-F986-4435-A105-836DBAC60732}"/>
              </a:ext>
            </a:extLst>
          </p:cNvPr>
          <p:cNvGrpSpPr/>
          <p:nvPr userDrawn="1"/>
        </p:nvGrpSpPr>
        <p:grpSpPr>
          <a:xfrm>
            <a:off x="6465959" y="5206057"/>
            <a:ext cx="1569252" cy="1191058"/>
            <a:chOff x="8918575" y="4303912"/>
            <a:chExt cx="3273425" cy="2484520"/>
          </a:xfrm>
        </p:grpSpPr>
        <p:sp>
          <p:nvSpPr>
            <p:cNvPr id="40" name="Rectangle 6">
              <a:extLst>
                <a:ext uri="{FF2B5EF4-FFF2-40B4-BE49-F238E27FC236}">
                  <a16:creationId xmlns:a16="http://schemas.microsoft.com/office/drawing/2014/main" id="{6DFC291B-AB9D-4C2C-B6A2-E417E352A4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5036B640-CF0F-485A-9BAB-FC268D861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CED23341-B57F-4972-8D02-CE160263DA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>
                  <a:lumMod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A9EEDCE0-3CFF-4F0C-AF66-B5478DDA3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>
                  <a:lumMod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8C75A8CE-D4A2-442B-BB35-EE406932E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C97E6959-695D-4E44-83D0-8A5E24C34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2EF6A7AA-3FDE-4962-94C5-534B0416C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2">
                  <a:lumMod val="90000"/>
                </a:schemeClr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7" name="组合 44">
            <a:extLst>
              <a:ext uri="{FF2B5EF4-FFF2-40B4-BE49-F238E27FC236}">
                <a16:creationId xmlns:a16="http://schemas.microsoft.com/office/drawing/2014/main" id="{49873440-4FA3-4543-A300-6A4B64782D08}"/>
              </a:ext>
            </a:extLst>
          </p:cNvPr>
          <p:cNvGrpSpPr/>
          <p:nvPr userDrawn="1"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D149AC01-0557-4F71-AB26-D68C55052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14B02EDD-767F-4E7C-ABCB-857A6679C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A75ADE49-D965-4B64-8CA1-239C04767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4FD52201-4C1C-4ADA-956C-C660DC5AA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80E17FD4-CA92-4AEE-81D6-F1383BF40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933EB5DF-CDA6-45C0-9DC6-24D426189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B733CAB9-0466-45B3-8A6E-FDE7D877A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3B6263-EF30-41DA-908C-C629978D4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Segoe UI Light" panose="020B0502040204020203" pitchFamily="34" charset="0"/>
              </a:defRPr>
            </a:lvl1pPr>
          </a:lstStyle>
          <a:p>
            <a:pPr defTabSz="932742"/>
            <a:r>
              <a:rPr lang="zh-CN" altLang="en-US" sz="4000" spc="-102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章节标题</a:t>
            </a:r>
            <a:endParaRPr lang="en-US" sz="4000" spc="-102" dirty="0">
              <a:ln w="3175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3187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208">
          <p15:clr>
            <a:srgbClr val="FBAE40"/>
          </p15:clr>
        </p15:guide>
        <p15:guide id="2" pos="17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视频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3">
            <a:extLst>
              <a:ext uri="{FF2B5EF4-FFF2-40B4-BE49-F238E27FC236}">
                <a16:creationId xmlns:a16="http://schemas.microsoft.com/office/drawing/2014/main" id="{AE1DA0A7-951A-4435-ABD3-05B6B47732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5" y="2"/>
            <a:ext cx="12193435" cy="6858000"/>
          </a:xfrm>
          <a:prstGeom prst="rect">
            <a:avLst/>
          </a:prstGeom>
        </p:spPr>
      </p:pic>
      <p:grpSp>
        <p:nvGrpSpPr>
          <p:cNvPr id="57" name="组合 5">
            <a:extLst>
              <a:ext uri="{FF2B5EF4-FFF2-40B4-BE49-F238E27FC236}">
                <a16:creationId xmlns:a16="http://schemas.microsoft.com/office/drawing/2014/main" id="{71AE23A4-C47A-4AE4-9BCA-B0EA02C7F388}"/>
              </a:ext>
            </a:extLst>
          </p:cNvPr>
          <p:cNvGrpSpPr/>
          <p:nvPr userDrawn="1"/>
        </p:nvGrpSpPr>
        <p:grpSpPr>
          <a:xfrm>
            <a:off x="8224334" y="3503267"/>
            <a:ext cx="3376881" cy="2864669"/>
            <a:chOff x="560243" y="1160202"/>
            <a:chExt cx="6229350" cy="5770503"/>
          </a:xfrm>
        </p:grpSpPr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C96943A4-3B1C-4D52-A0B9-D9977927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243" y="2757651"/>
              <a:ext cx="5660842" cy="3604553"/>
            </a:xfrm>
            <a:custGeom>
              <a:avLst/>
              <a:gdLst>
                <a:gd name="T0" fmla="*/ 188 w 198"/>
                <a:gd name="T1" fmla="*/ 126 h 126"/>
                <a:gd name="T2" fmla="*/ 198 w 198"/>
                <a:gd name="T3" fmla="*/ 115 h 126"/>
                <a:gd name="T4" fmla="*/ 198 w 198"/>
                <a:gd name="T5" fmla="*/ 11 h 126"/>
                <a:gd name="T6" fmla="*/ 187 w 198"/>
                <a:gd name="T7" fmla="*/ 0 h 126"/>
                <a:gd name="T8" fmla="*/ 11 w 198"/>
                <a:gd name="T9" fmla="*/ 0 h 126"/>
                <a:gd name="T10" fmla="*/ 0 w 198"/>
                <a:gd name="T11" fmla="*/ 11 h 126"/>
                <a:gd name="T12" fmla="*/ 0 w 198"/>
                <a:gd name="T13" fmla="*/ 115 h 126"/>
                <a:gd name="T14" fmla="*/ 10 w 198"/>
                <a:gd name="T15" fmla="*/ 126 h 126"/>
                <a:gd name="T16" fmla="*/ 188 w 198"/>
                <a:gd name="T17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126">
                  <a:moveTo>
                    <a:pt x="188" y="126"/>
                  </a:moveTo>
                  <a:cubicBezTo>
                    <a:pt x="193" y="126"/>
                    <a:pt x="198" y="121"/>
                    <a:pt x="198" y="115"/>
                  </a:cubicBezTo>
                  <a:cubicBezTo>
                    <a:pt x="198" y="11"/>
                    <a:pt x="198" y="11"/>
                    <a:pt x="198" y="11"/>
                  </a:cubicBezTo>
                  <a:cubicBezTo>
                    <a:pt x="198" y="5"/>
                    <a:pt x="193" y="0"/>
                    <a:pt x="18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1"/>
                    <a:pt x="4" y="126"/>
                    <a:pt x="10" y="126"/>
                  </a:cubicBezTo>
                  <a:lnTo>
                    <a:pt x="188" y="126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Rectangle 20">
              <a:extLst>
                <a:ext uri="{FF2B5EF4-FFF2-40B4-BE49-F238E27FC236}">
                  <a16:creationId xmlns:a16="http://schemas.microsoft.com/office/drawing/2014/main" id="{FA27F30D-E802-4943-BB7D-6AA1ADA42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2933" y="6353346"/>
              <a:ext cx="1233774" cy="34754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3FE80360-4C7B-491F-89FC-76BD24568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802" y="2913965"/>
              <a:ext cx="5393725" cy="3291924"/>
            </a:xfrm>
            <a:custGeom>
              <a:avLst/>
              <a:gdLst>
                <a:gd name="T0" fmla="*/ 188 w 198"/>
                <a:gd name="T1" fmla="*/ 126 h 126"/>
                <a:gd name="T2" fmla="*/ 198 w 198"/>
                <a:gd name="T3" fmla="*/ 115 h 126"/>
                <a:gd name="T4" fmla="*/ 198 w 198"/>
                <a:gd name="T5" fmla="*/ 11 h 126"/>
                <a:gd name="T6" fmla="*/ 187 w 198"/>
                <a:gd name="T7" fmla="*/ 0 h 126"/>
                <a:gd name="T8" fmla="*/ 11 w 198"/>
                <a:gd name="T9" fmla="*/ 0 h 126"/>
                <a:gd name="T10" fmla="*/ 0 w 198"/>
                <a:gd name="T11" fmla="*/ 11 h 126"/>
                <a:gd name="T12" fmla="*/ 0 w 198"/>
                <a:gd name="T13" fmla="*/ 115 h 126"/>
                <a:gd name="T14" fmla="*/ 10 w 198"/>
                <a:gd name="T15" fmla="*/ 126 h 126"/>
                <a:gd name="T16" fmla="*/ 188 w 198"/>
                <a:gd name="T17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126">
                  <a:moveTo>
                    <a:pt x="188" y="126"/>
                  </a:moveTo>
                  <a:cubicBezTo>
                    <a:pt x="193" y="126"/>
                    <a:pt x="198" y="121"/>
                    <a:pt x="198" y="115"/>
                  </a:cubicBezTo>
                  <a:cubicBezTo>
                    <a:pt x="198" y="11"/>
                    <a:pt x="198" y="11"/>
                    <a:pt x="198" y="11"/>
                  </a:cubicBezTo>
                  <a:cubicBezTo>
                    <a:pt x="198" y="5"/>
                    <a:pt x="193" y="0"/>
                    <a:pt x="18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1"/>
                    <a:pt x="4" y="126"/>
                    <a:pt x="10" y="126"/>
                  </a:cubicBezTo>
                  <a:lnTo>
                    <a:pt x="188" y="12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Rectangle 21">
              <a:extLst>
                <a:ext uri="{FF2B5EF4-FFF2-40B4-BE49-F238E27FC236}">
                  <a16:creationId xmlns:a16="http://schemas.microsoft.com/office/drawing/2014/main" id="{744BA765-92B8-4F25-A11C-1D0289B1BE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8304" y="6749264"/>
              <a:ext cx="2177246" cy="18144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3">
              <a:extLst>
                <a:ext uri="{FF2B5EF4-FFF2-40B4-BE49-F238E27FC236}">
                  <a16:creationId xmlns:a16="http://schemas.microsoft.com/office/drawing/2014/main" id="{7F648443-D04A-4358-A6E8-4FFB5AF03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365" y="4015618"/>
              <a:ext cx="2286114" cy="0"/>
            </a:xfrm>
            <a:custGeom>
              <a:avLst/>
              <a:gdLst>
                <a:gd name="T0" fmla="*/ 0 w 189"/>
                <a:gd name="T1" fmla="*/ 189 w 189"/>
                <a:gd name="T2" fmla="*/ 0 w 18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9">
                  <a:moveTo>
                    <a:pt x="0" y="0"/>
                  </a:move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6">
              <a:extLst>
                <a:ext uri="{FF2B5EF4-FFF2-40B4-BE49-F238E27FC236}">
                  <a16:creationId xmlns:a16="http://schemas.microsoft.com/office/drawing/2014/main" id="{8F1A2435-74D9-465C-A349-C7F12D8A99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365" y="4559926"/>
              <a:ext cx="2286114" cy="0"/>
            </a:xfrm>
            <a:custGeom>
              <a:avLst/>
              <a:gdLst>
                <a:gd name="T0" fmla="*/ 0 w 189"/>
                <a:gd name="T1" fmla="*/ 189 w 189"/>
                <a:gd name="T2" fmla="*/ 0 w 18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9">
                  <a:moveTo>
                    <a:pt x="0" y="0"/>
                  </a:move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id="{FEE4D167-4370-4941-A11C-1FB0F9000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365" y="5128430"/>
              <a:ext cx="2286114" cy="0"/>
            </a:xfrm>
            <a:custGeom>
              <a:avLst/>
              <a:gdLst>
                <a:gd name="T0" fmla="*/ 0 w 189"/>
                <a:gd name="T1" fmla="*/ 189 w 189"/>
                <a:gd name="T2" fmla="*/ 0 w 18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9">
                  <a:moveTo>
                    <a:pt x="0" y="0"/>
                  </a:move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32">
              <a:extLst>
                <a:ext uri="{FF2B5EF4-FFF2-40B4-BE49-F238E27FC236}">
                  <a16:creationId xmlns:a16="http://schemas.microsoft.com/office/drawing/2014/main" id="{34F3987D-95ED-4CE5-9FB8-00AB95A7F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6472" y="1185196"/>
              <a:ext cx="3423121" cy="2370779"/>
            </a:xfrm>
            <a:custGeom>
              <a:avLst/>
              <a:gdLst>
                <a:gd name="T0" fmla="*/ 111 w 120"/>
                <a:gd name="T1" fmla="*/ 83 h 83"/>
                <a:gd name="T2" fmla="*/ 9 w 120"/>
                <a:gd name="T3" fmla="*/ 83 h 83"/>
                <a:gd name="T4" fmla="*/ 0 w 120"/>
                <a:gd name="T5" fmla="*/ 74 h 83"/>
                <a:gd name="T6" fmla="*/ 0 w 120"/>
                <a:gd name="T7" fmla="*/ 9 h 83"/>
                <a:gd name="T8" fmla="*/ 9 w 120"/>
                <a:gd name="T9" fmla="*/ 0 h 83"/>
                <a:gd name="T10" fmla="*/ 111 w 120"/>
                <a:gd name="T11" fmla="*/ 0 h 83"/>
                <a:gd name="T12" fmla="*/ 120 w 120"/>
                <a:gd name="T13" fmla="*/ 9 h 83"/>
                <a:gd name="T14" fmla="*/ 120 w 120"/>
                <a:gd name="T15" fmla="*/ 74 h 83"/>
                <a:gd name="T16" fmla="*/ 111 w 120"/>
                <a:gd name="T1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83">
                  <a:moveTo>
                    <a:pt x="111" y="83"/>
                  </a:moveTo>
                  <a:cubicBezTo>
                    <a:pt x="9" y="83"/>
                    <a:pt x="9" y="83"/>
                    <a:pt x="9" y="83"/>
                  </a:cubicBezTo>
                  <a:cubicBezTo>
                    <a:pt x="4" y="83"/>
                    <a:pt x="0" y="79"/>
                    <a:pt x="0" y="7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6" y="0"/>
                    <a:pt x="120" y="4"/>
                    <a:pt x="120" y="9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9"/>
                    <a:pt x="116" y="83"/>
                    <a:pt x="111" y="83"/>
                  </a:cubicBezTo>
                </a:path>
              </a:pathLst>
            </a:custGeom>
            <a:solidFill>
              <a:schemeClr val="bg2">
                <a:lumMod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35">
              <a:extLst>
                <a:ext uri="{FF2B5EF4-FFF2-40B4-BE49-F238E27FC236}">
                  <a16:creationId xmlns:a16="http://schemas.microsoft.com/office/drawing/2014/main" id="{282BA4D7-D644-42F8-AA9B-A5016E2C50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2278" y="2382678"/>
              <a:ext cx="882998" cy="0"/>
            </a:xfrm>
            <a:custGeom>
              <a:avLst/>
              <a:gdLst>
                <a:gd name="T0" fmla="*/ 0 w 73"/>
                <a:gd name="T1" fmla="*/ 73 w 73"/>
                <a:gd name="T2" fmla="*/ 0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Line 36">
              <a:extLst>
                <a:ext uri="{FF2B5EF4-FFF2-40B4-BE49-F238E27FC236}">
                  <a16:creationId xmlns:a16="http://schemas.microsoft.com/office/drawing/2014/main" id="{E3E53F4E-835F-4E1E-B769-8B02820F1A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62278" y="2382678"/>
              <a:ext cx="88299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38">
              <a:extLst>
                <a:ext uri="{FF2B5EF4-FFF2-40B4-BE49-F238E27FC236}">
                  <a16:creationId xmlns:a16="http://schemas.microsoft.com/office/drawing/2014/main" id="{ABCEE988-B3E9-4171-AD72-EA578EE731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2278" y="2757651"/>
              <a:ext cx="882998" cy="0"/>
            </a:xfrm>
            <a:custGeom>
              <a:avLst/>
              <a:gdLst>
                <a:gd name="T0" fmla="*/ 0 w 73"/>
                <a:gd name="T1" fmla="*/ 73 w 73"/>
                <a:gd name="T2" fmla="*/ 0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Line 39">
              <a:extLst>
                <a:ext uri="{FF2B5EF4-FFF2-40B4-BE49-F238E27FC236}">
                  <a16:creationId xmlns:a16="http://schemas.microsoft.com/office/drawing/2014/main" id="{538838EE-F890-4E00-8A7D-F881F257A7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62278" y="2757651"/>
              <a:ext cx="88299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41">
              <a:extLst>
                <a:ext uri="{FF2B5EF4-FFF2-40B4-BE49-F238E27FC236}">
                  <a16:creationId xmlns:a16="http://schemas.microsoft.com/office/drawing/2014/main" id="{75310C2B-32C2-41E8-B198-8D6AEC5D1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2278" y="2007710"/>
              <a:ext cx="882998" cy="0"/>
            </a:xfrm>
            <a:custGeom>
              <a:avLst/>
              <a:gdLst>
                <a:gd name="T0" fmla="*/ 0 w 73"/>
                <a:gd name="T1" fmla="*/ 73 w 73"/>
                <a:gd name="T2" fmla="*/ 0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Line 42">
              <a:extLst>
                <a:ext uri="{FF2B5EF4-FFF2-40B4-BE49-F238E27FC236}">
                  <a16:creationId xmlns:a16="http://schemas.microsoft.com/office/drawing/2014/main" id="{05347E07-BAB5-4FBC-BA65-0E43A88F42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62278" y="2007710"/>
              <a:ext cx="88299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44">
              <a:extLst>
                <a:ext uri="{FF2B5EF4-FFF2-40B4-BE49-F238E27FC236}">
                  <a16:creationId xmlns:a16="http://schemas.microsoft.com/office/drawing/2014/main" id="{8061FFF3-4C2D-44FA-B8BF-B4ED199B1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4226" y="1160202"/>
              <a:ext cx="1294257" cy="2431263"/>
            </a:xfrm>
            <a:custGeom>
              <a:avLst/>
              <a:gdLst>
                <a:gd name="T0" fmla="*/ 40 w 45"/>
                <a:gd name="T1" fmla="*/ 85 h 85"/>
                <a:gd name="T2" fmla="*/ 4 w 45"/>
                <a:gd name="T3" fmla="*/ 85 h 85"/>
                <a:gd name="T4" fmla="*/ 0 w 45"/>
                <a:gd name="T5" fmla="*/ 81 h 85"/>
                <a:gd name="T6" fmla="*/ 0 w 45"/>
                <a:gd name="T7" fmla="*/ 5 h 85"/>
                <a:gd name="T8" fmla="*/ 4 w 45"/>
                <a:gd name="T9" fmla="*/ 0 h 85"/>
                <a:gd name="T10" fmla="*/ 40 w 45"/>
                <a:gd name="T11" fmla="*/ 0 h 85"/>
                <a:gd name="T12" fmla="*/ 45 w 45"/>
                <a:gd name="T13" fmla="*/ 5 h 85"/>
                <a:gd name="T14" fmla="*/ 45 w 45"/>
                <a:gd name="T15" fmla="*/ 81 h 85"/>
                <a:gd name="T16" fmla="*/ 40 w 45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85">
                  <a:moveTo>
                    <a:pt x="40" y="85"/>
                  </a:moveTo>
                  <a:cubicBezTo>
                    <a:pt x="4" y="85"/>
                    <a:pt x="4" y="85"/>
                    <a:pt x="4" y="85"/>
                  </a:cubicBezTo>
                  <a:cubicBezTo>
                    <a:pt x="1" y="85"/>
                    <a:pt x="0" y="83"/>
                    <a:pt x="0" y="8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3" y="0"/>
                    <a:pt x="45" y="3"/>
                    <a:pt x="45" y="5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5" y="84"/>
                    <a:pt x="43" y="85"/>
                    <a:pt x="40" y="85"/>
                  </a:cubicBezTo>
                </a:path>
              </a:pathLst>
            </a:cu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44">
              <a:extLst>
                <a:ext uri="{FF2B5EF4-FFF2-40B4-BE49-F238E27FC236}">
                  <a16:creationId xmlns:a16="http://schemas.microsoft.com/office/drawing/2014/main" id="{EF288ACE-7335-4279-BF1A-0A72E5F7A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078" y="1241833"/>
              <a:ext cx="1066553" cy="2268000"/>
            </a:xfrm>
            <a:custGeom>
              <a:avLst/>
              <a:gdLst>
                <a:gd name="T0" fmla="*/ 40 w 45"/>
                <a:gd name="T1" fmla="*/ 85 h 85"/>
                <a:gd name="T2" fmla="*/ 4 w 45"/>
                <a:gd name="T3" fmla="*/ 85 h 85"/>
                <a:gd name="T4" fmla="*/ 0 w 45"/>
                <a:gd name="T5" fmla="*/ 81 h 85"/>
                <a:gd name="T6" fmla="*/ 0 w 45"/>
                <a:gd name="T7" fmla="*/ 5 h 85"/>
                <a:gd name="T8" fmla="*/ 4 w 45"/>
                <a:gd name="T9" fmla="*/ 0 h 85"/>
                <a:gd name="T10" fmla="*/ 40 w 45"/>
                <a:gd name="T11" fmla="*/ 0 h 85"/>
                <a:gd name="T12" fmla="*/ 45 w 45"/>
                <a:gd name="T13" fmla="*/ 5 h 85"/>
                <a:gd name="T14" fmla="*/ 45 w 45"/>
                <a:gd name="T15" fmla="*/ 81 h 85"/>
                <a:gd name="T16" fmla="*/ 40 w 45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85">
                  <a:moveTo>
                    <a:pt x="40" y="85"/>
                  </a:moveTo>
                  <a:cubicBezTo>
                    <a:pt x="4" y="85"/>
                    <a:pt x="4" y="85"/>
                    <a:pt x="4" y="85"/>
                  </a:cubicBezTo>
                  <a:cubicBezTo>
                    <a:pt x="1" y="85"/>
                    <a:pt x="0" y="83"/>
                    <a:pt x="0" y="8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3" y="0"/>
                    <a:pt x="45" y="3"/>
                    <a:pt x="45" y="5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5" y="84"/>
                    <a:pt x="43" y="85"/>
                    <a:pt x="40" y="85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Rectangle 46">
              <a:extLst>
                <a:ext uri="{FF2B5EF4-FFF2-40B4-BE49-F238E27FC236}">
                  <a16:creationId xmlns:a16="http://schemas.microsoft.com/office/drawing/2014/main" id="{C56961CF-CC5F-48F6-885C-85B79CE210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7069" y="1729504"/>
              <a:ext cx="665275" cy="59269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47">
              <a:extLst>
                <a:ext uri="{FF2B5EF4-FFF2-40B4-BE49-F238E27FC236}">
                  <a16:creationId xmlns:a16="http://schemas.microsoft.com/office/drawing/2014/main" id="{E87C3218-3B8C-4F1A-8776-55898915E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69" y="2527827"/>
              <a:ext cx="628983" cy="0"/>
            </a:xfrm>
            <a:custGeom>
              <a:avLst/>
              <a:gdLst>
                <a:gd name="T0" fmla="*/ 0 w 52"/>
                <a:gd name="T1" fmla="*/ 52 w 52"/>
                <a:gd name="T2" fmla="*/ 0 w 5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">
                  <a:moveTo>
                    <a:pt x="0" y="0"/>
                  </a:moveTo>
                  <a:lnTo>
                    <a:pt x="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Line 48">
              <a:extLst>
                <a:ext uri="{FF2B5EF4-FFF2-40B4-BE49-F238E27FC236}">
                  <a16:creationId xmlns:a16="http://schemas.microsoft.com/office/drawing/2014/main" id="{2405D883-A00F-4491-B43C-51DDE2DB1A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2527827"/>
              <a:ext cx="62898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Line 49">
              <a:extLst>
                <a:ext uri="{FF2B5EF4-FFF2-40B4-BE49-F238E27FC236}">
                  <a16:creationId xmlns:a16="http://schemas.microsoft.com/office/drawing/2014/main" id="{AA86A38D-9976-4A9F-8D9E-EDD4FD07FB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2527827"/>
              <a:ext cx="628983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50">
              <a:extLst>
                <a:ext uri="{FF2B5EF4-FFF2-40B4-BE49-F238E27FC236}">
                  <a16:creationId xmlns:a16="http://schemas.microsoft.com/office/drawing/2014/main" id="{A8931AA4-999A-49BC-A6DF-4438D9B05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69" y="2781844"/>
              <a:ext cx="628983" cy="0"/>
            </a:xfrm>
            <a:custGeom>
              <a:avLst/>
              <a:gdLst>
                <a:gd name="T0" fmla="*/ 0 w 52"/>
                <a:gd name="T1" fmla="*/ 52 w 52"/>
                <a:gd name="T2" fmla="*/ 0 w 5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">
                  <a:moveTo>
                    <a:pt x="0" y="0"/>
                  </a:moveTo>
                  <a:lnTo>
                    <a:pt x="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Line 51">
              <a:extLst>
                <a:ext uri="{FF2B5EF4-FFF2-40B4-BE49-F238E27FC236}">
                  <a16:creationId xmlns:a16="http://schemas.microsoft.com/office/drawing/2014/main" id="{843731F4-149E-4EDE-A917-3297C0061C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2781844"/>
              <a:ext cx="62898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53">
              <a:extLst>
                <a:ext uri="{FF2B5EF4-FFF2-40B4-BE49-F238E27FC236}">
                  <a16:creationId xmlns:a16="http://schemas.microsoft.com/office/drawing/2014/main" id="{D364EE92-5A1F-4954-937A-D9898BA01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69" y="3047953"/>
              <a:ext cx="628983" cy="0"/>
            </a:xfrm>
            <a:custGeom>
              <a:avLst/>
              <a:gdLst>
                <a:gd name="T0" fmla="*/ 0 w 52"/>
                <a:gd name="T1" fmla="*/ 52 w 52"/>
                <a:gd name="T2" fmla="*/ 0 w 5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">
                  <a:moveTo>
                    <a:pt x="0" y="0"/>
                  </a:moveTo>
                  <a:lnTo>
                    <a:pt x="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Line 54">
              <a:extLst>
                <a:ext uri="{FF2B5EF4-FFF2-40B4-BE49-F238E27FC236}">
                  <a16:creationId xmlns:a16="http://schemas.microsoft.com/office/drawing/2014/main" id="{F8A07819-77FC-4904-98C7-5C944530BB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3047953"/>
              <a:ext cx="62898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Line 55">
              <a:extLst>
                <a:ext uri="{FF2B5EF4-FFF2-40B4-BE49-F238E27FC236}">
                  <a16:creationId xmlns:a16="http://schemas.microsoft.com/office/drawing/2014/main" id="{A164F943-20D2-4475-BDDF-58D30FB6C7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3047953"/>
              <a:ext cx="628983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EE1ABDE5-7BD1-4727-8A4F-EF3AA2227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6927" y="1287291"/>
              <a:ext cx="3222210" cy="2166588"/>
            </a:xfrm>
            <a:custGeom>
              <a:avLst/>
              <a:gdLst>
                <a:gd name="T0" fmla="*/ 111 w 120"/>
                <a:gd name="T1" fmla="*/ 83 h 83"/>
                <a:gd name="T2" fmla="*/ 9 w 120"/>
                <a:gd name="T3" fmla="*/ 83 h 83"/>
                <a:gd name="T4" fmla="*/ 0 w 120"/>
                <a:gd name="T5" fmla="*/ 74 h 83"/>
                <a:gd name="T6" fmla="*/ 0 w 120"/>
                <a:gd name="T7" fmla="*/ 9 h 83"/>
                <a:gd name="T8" fmla="*/ 9 w 120"/>
                <a:gd name="T9" fmla="*/ 0 h 83"/>
                <a:gd name="T10" fmla="*/ 111 w 120"/>
                <a:gd name="T11" fmla="*/ 0 h 83"/>
                <a:gd name="T12" fmla="*/ 120 w 120"/>
                <a:gd name="T13" fmla="*/ 9 h 83"/>
                <a:gd name="T14" fmla="*/ 120 w 120"/>
                <a:gd name="T15" fmla="*/ 74 h 83"/>
                <a:gd name="T16" fmla="*/ 111 w 120"/>
                <a:gd name="T1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83">
                  <a:moveTo>
                    <a:pt x="111" y="83"/>
                  </a:moveTo>
                  <a:cubicBezTo>
                    <a:pt x="9" y="83"/>
                    <a:pt x="9" y="83"/>
                    <a:pt x="9" y="83"/>
                  </a:cubicBezTo>
                  <a:cubicBezTo>
                    <a:pt x="4" y="83"/>
                    <a:pt x="0" y="79"/>
                    <a:pt x="0" y="7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6" y="0"/>
                    <a:pt x="120" y="4"/>
                    <a:pt x="120" y="9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9"/>
                    <a:pt x="116" y="83"/>
                    <a:pt x="111" y="83"/>
                  </a:cubicBezTo>
                </a:path>
              </a:pathLst>
            </a:custGeom>
            <a:solidFill>
              <a:schemeClr val="bg2">
                <a:lumMod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Rectangle 46">
              <a:extLst>
                <a:ext uri="{FF2B5EF4-FFF2-40B4-BE49-F238E27FC236}">
                  <a16:creationId xmlns:a16="http://schemas.microsoft.com/office/drawing/2014/main" id="{E1F76B17-DE0F-406E-BE8D-D8DDAB0D46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3856" y="1646118"/>
              <a:ext cx="1436505" cy="67608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Line 49">
              <a:extLst>
                <a:ext uri="{FF2B5EF4-FFF2-40B4-BE49-F238E27FC236}">
                  <a16:creationId xmlns:a16="http://schemas.microsoft.com/office/drawing/2014/main" id="{D8B0AB07-8046-4667-B3DF-59909CC8D7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856" y="2527827"/>
              <a:ext cx="1358141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Line 52">
              <a:extLst>
                <a:ext uri="{FF2B5EF4-FFF2-40B4-BE49-F238E27FC236}">
                  <a16:creationId xmlns:a16="http://schemas.microsoft.com/office/drawing/2014/main" id="{DA88687F-6FF9-41FB-8635-74AAB7F6D8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856" y="2781844"/>
              <a:ext cx="1358141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Line 55">
              <a:extLst>
                <a:ext uri="{FF2B5EF4-FFF2-40B4-BE49-F238E27FC236}">
                  <a16:creationId xmlns:a16="http://schemas.microsoft.com/office/drawing/2014/main" id="{EC46E799-D948-4326-A88B-7CEB613BF4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856" y="3047953"/>
              <a:ext cx="1358141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8" name="组合 36">
            <a:extLst>
              <a:ext uri="{FF2B5EF4-FFF2-40B4-BE49-F238E27FC236}">
                <a16:creationId xmlns:a16="http://schemas.microsoft.com/office/drawing/2014/main" id="{720DF7F9-7D77-400C-873B-28C3BAE22220}"/>
              </a:ext>
            </a:extLst>
          </p:cNvPr>
          <p:cNvGrpSpPr/>
          <p:nvPr userDrawn="1"/>
        </p:nvGrpSpPr>
        <p:grpSpPr>
          <a:xfrm>
            <a:off x="6465959" y="5206057"/>
            <a:ext cx="1569252" cy="1191058"/>
            <a:chOff x="8918575" y="4303912"/>
            <a:chExt cx="3273425" cy="2484520"/>
          </a:xfrm>
        </p:grpSpPr>
        <p:sp>
          <p:nvSpPr>
            <p:cNvPr id="89" name="Rectangle 6">
              <a:extLst>
                <a:ext uri="{FF2B5EF4-FFF2-40B4-BE49-F238E27FC236}">
                  <a16:creationId xmlns:a16="http://schemas.microsoft.com/office/drawing/2014/main" id="{28E84AD4-0AF4-4EFA-88C9-8FF2BB064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">
              <a:extLst>
                <a:ext uri="{FF2B5EF4-FFF2-40B4-BE49-F238E27FC236}">
                  <a16:creationId xmlns:a16="http://schemas.microsoft.com/office/drawing/2014/main" id="{852214BA-A846-4143-90F2-31BC9474B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8">
              <a:extLst>
                <a:ext uri="{FF2B5EF4-FFF2-40B4-BE49-F238E27FC236}">
                  <a16:creationId xmlns:a16="http://schemas.microsoft.com/office/drawing/2014/main" id="{D4E5B1B1-DC2D-4372-BA53-46589CB1A1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>
                  <a:lumMod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">
              <a:extLst>
                <a:ext uri="{FF2B5EF4-FFF2-40B4-BE49-F238E27FC236}">
                  <a16:creationId xmlns:a16="http://schemas.microsoft.com/office/drawing/2014/main" id="{7CB06C13-2247-4995-BE86-0B4634533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>
                  <a:lumMod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0">
              <a:extLst>
                <a:ext uri="{FF2B5EF4-FFF2-40B4-BE49-F238E27FC236}">
                  <a16:creationId xmlns:a16="http://schemas.microsoft.com/office/drawing/2014/main" id="{43E25C31-BA70-447C-8CB0-8770CE35E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11">
              <a:extLst>
                <a:ext uri="{FF2B5EF4-FFF2-40B4-BE49-F238E27FC236}">
                  <a16:creationId xmlns:a16="http://schemas.microsoft.com/office/drawing/2014/main" id="{F84049DC-FA61-4A2B-9278-604CB613E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12">
              <a:extLst>
                <a:ext uri="{FF2B5EF4-FFF2-40B4-BE49-F238E27FC236}">
                  <a16:creationId xmlns:a16="http://schemas.microsoft.com/office/drawing/2014/main" id="{CB4FF0B7-2E0E-4D16-A20D-3F3967BAA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2">
                  <a:lumMod val="90000"/>
                </a:schemeClr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6" name="组合 44">
            <a:extLst>
              <a:ext uri="{FF2B5EF4-FFF2-40B4-BE49-F238E27FC236}">
                <a16:creationId xmlns:a16="http://schemas.microsoft.com/office/drawing/2014/main" id="{CB78191C-2E9E-4C85-9AD1-89700E907FBF}"/>
              </a:ext>
            </a:extLst>
          </p:cNvPr>
          <p:cNvGrpSpPr/>
          <p:nvPr userDrawn="1"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97" name="Freeform 5">
              <a:extLst>
                <a:ext uri="{FF2B5EF4-FFF2-40B4-BE49-F238E27FC236}">
                  <a16:creationId xmlns:a16="http://schemas.microsoft.com/office/drawing/2014/main" id="{2AE6E899-65C3-4A9A-BA9F-553B18F9F73B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99102259-8728-43D8-BFED-A114E17DA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AA50F849-9256-4CBB-BDFA-09D32F082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00BDF1A8-9E98-4A5D-854F-5FC261B56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A061664A-D3EB-4B6B-861A-8091788C108B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7A4F3BBC-7576-4F4F-BA44-4397F7B545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2072BCCF-9E13-45AA-A05A-3FC89658E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3D9957-2EF5-49A9-A9D3-4F6B8BECDD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0916" y="2705168"/>
            <a:ext cx="6631004" cy="1325563"/>
          </a:xfrm>
        </p:spPr>
        <p:txBody>
          <a:bodyPr>
            <a:normAutofit/>
          </a:bodyPr>
          <a:lstStyle>
            <a:lvl1pPr marL="0"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kern="1200" spc="-102" dirty="0">
                <a:ln w="3175">
                  <a:noFill/>
                </a:ln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defTabSz="932742"/>
            <a:r>
              <a:rPr lang="zh-CN" altLang="en-US" sz="4000" spc="-102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视频</a:t>
            </a:r>
            <a:r>
              <a:rPr lang="en-US" altLang="zh-CN" sz="4000" spc="-102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/Demo</a:t>
            </a:r>
            <a:endParaRPr lang="en-US" sz="4000" spc="-102" dirty="0">
              <a:ln w="3175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  <p:grpSp>
        <p:nvGrpSpPr>
          <p:cNvPr id="104" name="组合 44">
            <a:extLst>
              <a:ext uri="{FF2B5EF4-FFF2-40B4-BE49-F238E27FC236}">
                <a16:creationId xmlns:a16="http://schemas.microsoft.com/office/drawing/2014/main" id="{10A0F3D0-DF3C-774D-B7BA-193C92A0ADE4}"/>
              </a:ext>
            </a:extLst>
          </p:cNvPr>
          <p:cNvGrpSpPr/>
          <p:nvPr userDrawn="1"/>
        </p:nvGrpSpPr>
        <p:grpSpPr>
          <a:xfrm flipH="1">
            <a:off x="-183386" y="-146769"/>
            <a:ext cx="6395162" cy="6705241"/>
            <a:chOff x="-720565" y="230326"/>
            <a:chExt cx="6395162" cy="6705241"/>
          </a:xfrm>
        </p:grpSpPr>
        <p:sp>
          <p:nvSpPr>
            <p:cNvPr id="105" name="Freeform 5">
              <a:extLst>
                <a:ext uri="{FF2B5EF4-FFF2-40B4-BE49-F238E27FC236}">
                  <a16:creationId xmlns:a16="http://schemas.microsoft.com/office/drawing/2014/main" id="{90EE963B-3C32-F44D-88AD-8D4B941B7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6">
              <a:extLst>
                <a:ext uri="{FF2B5EF4-FFF2-40B4-BE49-F238E27FC236}">
                  <a16:creationId xmlns:a16="http://schemas.microsoft.com/office/drawing/2014/main" id="{6356A4F0-EE92-6042-BE01-BE71F60291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7">
              <a:extLst>
                <a:ext uri="{FF2B5EF4-FFF2-40B4-BE49-F238E27FC236}">
                  <a16:creationId xmlns:a16="http://schemas.microsoft.com/office/drawing/2014/main" id="{257EABA6-3A8B-E84F-8B82-679890DCFD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8">
              <a:extLst>
                <a:ext uri="{FF2B5EF4-FFF2-40B4-BE49-F238E27FC236}">
                  <a16:creationId xmlns:a16="http://schemas.microsoft.com/office/drawing/2014/main" id="{400178C2-E26E-E945-AC3D-69728FC7F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">
              <a:extLst>
                <a:ext uri="{FF2B5EF4-FFF2-40B4-BE49-F238E27FC236}">
                  <a16:creationId xmlns:a16="http://schemas.microsoft.com/office/drawing/2014/main" id="{A6D83521-0238-454E-BBBE-C2FA781E3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">
              <a:extLst>
                <a:ext uri="{FF2B5EF4-FFF2-40B4-BE49-F238E27FC236}">
                  <a16:creationId xmlns:a16="http://schemas.microsoft.com/office/drawing/2014/main" id="{9D7F7498-5FF4-2D4D-8540-6717EA4D0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3">
              <a:extLst>
                <a:ext uri="{FF2B5EF4-FFF2-40B4-BE49-F238E27FC236}">
                  <a16:creationId xmlns:a16="http://schemas.microsoft.com/office/drawing/2014/main" id="{1A24424E-533C-8147-9DED-08E772FFAA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04395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205">
          <p15:clr>
            <a:srgbClr val="FBAE40"/>
          </p15:clr>
        </p15:guide>
        <p15:guide id="2" pos="173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深色背景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3">
            <a:extLst>
              <a:ext uri="{FF2B5EF4-FFF2-40B4-BE49-F238E27FC236}">
                <a16:creationId xmlns:a16="http://schemas.microsoft.com/office/drawing/2014/main" id="{AE1DA0A7-951A-4435-ABD3-05B6B47732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5" y="2"/>
            <a:ext cx="12193435" cy="6858000"/>
          </a:xfrm>
          <a:prstGeom prst="rect">
            <a:avLst/>
          </a:prstGeom>
        </p:spPr>
      </p:pic>
      <p:grpSp>
        <p:nvGrpSpPr>
          <p:cNvPr id="57" name="组合 5">
            <a:extLst>
              <a:ext uri="{FF2B5EF4-FFF2-40B4-BE49-F238E27FC236}">
                <a16:creationId xmlns:a16="http://schemas.microsoft.com/office/drawing/2014/main" id="{71AE23A4-C47A-4AE4-9BCA-B0EA02C7F388}"/>
              </a:ext>
            </a:extLst>
          </p:cNvPr>
          <p:cNvGrpSpPr/>
          <p:nvPr userDrawn="1"/>
        </p:nvGrpSpPr>
        <p:grpSpPr>
          <a:xfrm>
            <a:off x="8224334" y="3503267"/>
            <a:ext cx="3376881" cy="2864669"/>
            <a:chOff x="560243" y="1160202"/>
            <a:chExt cx="6229350" cy="5770503"/>
          </a:xfrm>
        </p:grpSpPr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C96943A4-3B1C-4D52-A0B9-D9977927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243" y="2757651"/>
              <a:ext cx="5660842" cy="3604553"/>
            </a:xfrm>
            <a:custGeom>
              <a:avLst/>
              <a:gdLst>
                <a:gd name="T0" fmla="*/ 188 w 198"/>
                <a:gd name="T1" fmla="*/ 126 h 126"/>
                <a:gd name="T2" fmla="*/ 198 w 198"/>
                <a:gd name="T3" fmla="*/ 115 h 126"/>
                <a:gd name="T4" fmla="*/ 198 w 198"/>
                <a:gd name="T5" fmla="*/ 11 h 126"/>
                <a:gd name="T6" fmla="*/ 187 w 198"/>
                <a:gd name="T7" fmla="*/ 0 h 126"/>
                <a:gd name="T8" fmla="*/ 11 w 198"/>
                <a:gd name="T9" fmla="*/ 0 h 126"/>
                <a:gd name="T10" fmla="*/ 0 w 198"/>
                <a:gd name="T11" fmla="*/ 11 h 126"/>
                <a:gd name="T12" fmla="*/ 0 w 198"/>
                <a:gd name="T13" fmla="*/ 115 h 126"/>
                <a:gd name="T14" fmla="*/ 10 w 198"/>
                <a:gd name="T15" fmla="*/ 126 h 126"/>
                <a:gd name="T16" fmla="*/ 188 w 198"/>
                <a:gd name="T17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126">
                  <a:moveTo>
                    <a:pt x="188" y="126"/>
                  </a:moveTo>
                  <a:cubicBezTo>
                    <a:pt x="193" y="126"/>
                    <a:pt x="198" y="121"/>
                    <a:pt x="198" y="115"/>
                  </a:cubicBezTo>
                  <a:cubicBezTo>
                    <a:pt x="198" y="11"/>
                    <a:pt x="198" y="11"/>
                    <a:pt x="198" y="11"/>
                  </a:cubicBezTo>
                  <a:cubicBezTo>
                    <a:pt x="198" y="5"/>
                    <a:pt x="193" y="0"/>
                    <a:pt x="18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1"/>
                    <a:pt x="4" y="126"/>
                    <a:pt x="10" y="126"/>
                  </a:cubicBezTo>
                  <a:lnTo>
                    <a:pt x="188" y="126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Rectangle 20">
              <a:extLst>
                <a:ext uri="{FF2B5EF4-FFF2-40B4-BE49-F238E27FC236}">
                  <a16:creationId xmlns:a16="http://schemas.microsoft.com/office/drawing/2014/main" id="{FA27F30D-E802-4943-BB7D-6AA1ADA42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2933" y="6353346"/>
              <a:ext cx="1233774" cy="34754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3FE80360-4C7B-491F-89FC-76BD24568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802" y="2913965"/>
              <a:ext cx="5393725" cy="3291924"/>
            </a:xfrm>
            <a:custGeom>
              <a:avLst/>
              <a:gdLst>
                <a:gd name="T0" fmla="*/ 188 w 198"/>
                <a:gd name="T1" fmla="*/ 126 h 126"/>
                <a:gd name="T2" fmla="*/ 198 w 198"/>
                <a:gd name="T3" fmla="*/ 115 h 126"/>
                <a:gd name="T4" fmla="*/ 198 w 198"/>
                <a:gd name="T5" fmla="*/ 11 h 126"/>
                <a:gd name="T6" fmla="*/ 187 w 198"/>
                <a:gd name="T7" fmla="*/ 0 h 126"/>
                <a:gd name="T8" fmla="*/ 11 w 198"/>
                <a:gd name="T9" fmla="*/ 0 h 126"/>
                <a:gd name="T10" fmla="*/ 0 w 198"/>
                <a:gd name="T11" fmla="*/ 11 h 126"/>
                <a:gd name="T12" fmla="*/ 0 w 198"/>
                <a:gd name="T13" fmla="*/ 115 h 126"/>
                <a:gd name="T14" fmla="*/ 10 w 198"/>
                <a:gd name="T15" fmla="*/ 126 h 126"/>
                <a:gd name="T16" fmla="*/ 188 w 198"/>
                <a:gd name="T17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126">
                  <a:moveTo>
                    <a:pt x="188" y="126"/>
                  </a:moveTo>
                  <a:cubicBezTo>
                    <a:pt x="193" y="126"/>
                    <a:pt x="198" y="121"/>
                    <a:pt x="198" y="115"/>
                  </a:cubicBezTo>
                  <a:cubicBezTo>
                    <a:pt x="198" y="11"/>
                    <a:pt x="198" y="11"/>
                    <a:pt x="198" y="11"/>
                  </a:cubicBezTo>
                  <a:cubicBezTo>
                    <a:pt x="198" y="5"/>
                    <a:pt x="193" y="0"/>
                    <a:pt x="18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1"/>
                    <a:pt x="4" y="126"/>
                    <a:pt x="10" y="126"/>
                  </a:cubicBezTo>
                  <a:lnTo>
                    <a:pt x="188" y="12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Rectangle 21">
              <a:extLst>
                <a:ext uri="{FF2B5EF4-FFF2-40B4-BE49-F238E27FC236}">
                  <a16:creationId xmlns:a16="http://schemas.microsoft.com/office/drawing/2014/main" id="{744BA765-92B8-4F25-A11C-1D0289B1BE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8304" y="6749264"/>
              <a:ext cx="2177246" cy="18144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3">
              <a:extLst>
                <a:ext uri="{FF2B5EF4-FFF2-40B4-BE49-F238E27FC236}">
                  <a16:creationId xmlns:a16="http://schemas.microsoft.com/office/drawing/2014/main" id="{7F648443-D04A-4358-A6E8-4FFB5AF03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365" y="4015618"/>
              <a:ext cx="2286114" cy="0"/>
            </a:xfrm>
            <a:custGeom>
              <a:avLst/>
              <a:gdLst>
                <a:gd name="T0" fmla="*/ 0 w 189"/>
                <a:gd name="T1" fmla="*/ 189 w 189"/>
                <a:gd name="T2" fmla="*/ 0 w 18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9">
                  <a:moveTo>
                    <a:pt x="0" y="0"/>
                  </a:move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6">
              <a:extLst>
                <a:ext uri="{FF2B5EF4-FFF2-40B4-BE49-F238E27FC236}">
                  <a16:creationId xmlns:a16="http://schemas.microsoft.com/office/drawing/2014/main" id="{8F1A2435-74D9-465C-A349-C7F12D8A99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365" y="4559926"/>
              <a:ext cx="2286114" cy="0"/>
            </a:xfrm>
            <a:custGeom>
              <a:avLst/>
              <a:gdLst>
                <a:gd name="T0" fmla="*/ 0 w 189"/>
                <a:gd name="T1" fmla="*/ 189 w 189"/>
                <a:gd name="T2" fmla="*/ 0 w 18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9">
                  <a:moveTo>
                    <a:pt x="0" y="0"/>
                  </a:move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id="{FEE4D167-4370-4941-A11C-1FB0F9000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365" y="5128430"/>
              <a:ext cx="2286114" cy="0"/>
            </a:xfrm>
            <a:custGeom>
              <a:avLst/>
              <a:gdLst>
                <a:gd name="T0" fmla="*/ 0 w 189"/>
                <a:gd name="T1" fmla="*/ 189 w 189"/>
                <a:gd name="T2" fmla="*/ 0 w 18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9">
                  <a:moveTo>
                    <a:pt x="0" y="0"/>
                  </a:move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32">
              <a:extLst>
                <a:ext uri="{FF2B5EF4-FFF2-40B4-BE49-F238E27FC236}">
                  <a16:creationId xmlns:a16="http://schemas.microsoft.com/office/drawing/2014/main" id="{34F3987D-95ED-4CE5-9FB8-00AB95A7F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6472" y="1185196"/>
              <a:ext cx="3423121" cy="2370779"/>
            </a:xfrm>
            <a:custGeom>
              <a:avLst/>
              <a:gdLst>
                <a:gd name="T0" fmla="*/ 111 w 120"/>
                <a:gd name="T1" fmla="*/ 83 h 83"/>
                <a:gd name="T2" fmla="*/ 9 w 120"/>
                <a:gd name="T3" fmla="*/ 83 h 83"/>
                <a:gd name="T4" fmla="*/ 0 w 120"/>
                <a:gd name="T5" fmla="*/ 74 h 83"/>
                <a:gd name="T6" fmla="*/ 0 w 120"/>
                <a:gd name="T7" fmla="*/ 9 h 83"/>
                <a:gd name="T8" fmla="*/ 9 w 120"/>
                <a:gd name="T9" fmla="*/ 0 h 83"/>
                <a:gd name="T10" fmla="*/ 111 w 120"/>
                <a:gd name="T11" fmla="*/ 0 h 83"/>
                <a:gd name="T12" fmla="*/ 120 w 120"/>
                <a:gd name="T13" fmla="*/ 9 h 83"/>
                <a:gd name="T14" fmla="*/ 120 w 120"/>
                <a:gd name="T15" fmla="*/ 74 h 83"/>
                <a:gd name="T16" fmla="*/ 111 w 120"/>
                <a:gd name="T1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83">
                  <a:moveTo>
                    <a:pt x="111" y="83"/>
                  </a:moveTo>
                  <a:cubicBezTo>
                    <a:pt x="9" y="83"/>
                    <a:pt x="9" y="83"/>
                    <a:pt x="9" y="83"/>
                  </a:cubicBezTo>
                  <a:cubicBezTo>
                    <a:pt x="4" y="83"/>
                    <a:pt x="0" y="79"/>
                    <a:pt x="0" y="7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6" y="0"/>
                    <a:pt x="120" y="4"/>
                    <a:pt x="120" y="9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9"/>
                    <a:pt x="116" y="83"/>
                    <a:pt x="111" y="83"/>
                  </a:cubicBezTo>
                </a:path>
              </a:pathLst>
            </a:custGeom>
            <a:solidFill>
              <a:schemeClr val="bg2">
                <a:lumMod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35">
              <a:extLst>
                <a:ext uri="{FF2B5EF4-FFF2-40B4-BE49-F238E27FC236}">
                  <a16:creationId xmlns:a16="http://schemas.microsoft.com/office/drawing/2014/main" id="{282BA4D7-D644-42F8-AA9B-A5016E2C50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2278" y="2382678"/>
              <a:ext cx="882998" cy="0"/>
            </a:xfrm>
            <a:custGeom>
              <a:avLst/>
              <a:gdLst>
                <a:gd name="T0" fmla="*/ 0 w 73"/>
                <a:gd name="T1" fmla="*/ 73 w 73"/>
                <a:gd name="T2" fmla="*/ 0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Line 36">
              <a:extLst>
                <a:ext uri="{FF2B5EF4-FFF2-40B4-BE49-F238E27FC236}">
                  <a16:creationId xmlns:a16="http://schemas.microsoft.com/office/drawing/2014/main" id="{E3E53F4E-835F-4E1E-B769-8B02820F1A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62278" y="2382678"/>
              <a:ext cx="88299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38">
              <a:extLst>
                <a:ext uri="{FF2B5EF4-FFF2-40B4-BE49-F238E27FC236}">
                  <a16:creationId xmlns:a16="http://schemas.microsoft.com/office/drawing/2014/main" id="{ABCEE988-B3E9-4171-AD72-EA578EE731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2278" y="2757651"/>
              <a:ext cx="882998" cy="0"/>
            </a:xfrm>
            <a:custGeom>
              <a:avLst/>
              <a:gdLst>
                <a:gd name="T0" fmla="*/ 0 w 73"/>
                <a:gd name="T1" fmla="*/ 73 w 73"/>
                <a:gd name="T2" fmla="*/ 0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Line 39">
              <a:extLst>
                <a:ext uri="{FF2B5EF4-FFF2-40B4-BE49-F238E27FC236}">
                  <a16:creationId xmlns:a16="http://schemas.microsoft.com/office/drawing/2014/main" id="{538838EE-F890-4E00-8A7D-F881F257A7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62278" y="2757651"/>
              <a:ext cx="88299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41">
              <a:extLst>
                <a:ext uri="{FF2B5EF4-FFF2-40B4-BE49-F238E27FC236}">
                  <a16:creationId xmlns:a16="http://schemas.microsoft.com/office/drawing/2014/main" id="{75310C2B-32C2-41E8-B198-8D6AEC5D1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2278" y="2007710"/>
              <a:ext cx="882998" cy="0"/>
            </a:xfrm>
            <a:custGeom>
              <a:avLst/>
              <a:gdLst>
                <a:gd name="T0" fmla="*/ 0 w 73"/>
                <a:gd name="T1" fmla="*/ 73 w 73"/>
                <a:gd name="T2" fmla="*/ 0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Line 42">
              <a:extLst>
                <a:ext uri="{FF2B5EF4-FFF2-40B4-BE49-F238E27FC236}">
                  <a16:creationId xmlns:a16="http://schemas.microsoft.com/office/drawing/2014/main" id="{05347E07-BAB5-4FBC-BA65-0E43A88F42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62278" y="2007710"/>
              <a:ext cx="88299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44">
              <a:extLst>
                <a:ext uri="{FF2B5EF4-FFF2-40B4-BE49-F238E27FC236}">
                  <a16:creationId xmlns:a16="http://schemas.microsoft.com/office/drawing/2014/main" id="{8061FFF3-4C2D-44FA-B8BF-B4ED199B1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4226" y="1160202"/>
              <a:ext cx="1294257" cy="2431263"/>
            </a:xfrm>
            <a:custGeom>
              <a:avLst/>
              <a:gdLst>
                <a:gd name="T0" fmla="*/ 40 w 45"/>
                <a:gd name="T1" fmla="*/ 85 h 85"/>
                <a:gd name="T2" fmla="*/ 4 w 45"/>
                <a:gd name="T3" fmla="*/ 85 h 85"/>
                <a:gd name="T4" fmla="*/ 0 w 45"/>
                <a:gd name="T5" fmla="*/ 81 h 85"/>
                <a:gd name="T6" fmla="*/ 0 w 45"/>
                <a:gd name="T7" fmla="*/ 5 h 85"/>
                <a:gd name="T8" fmla="*/ 4 w 45"/>
                <a:gd name="T9" fmla="*/ 0 h 85"/>
                <a:gd name="T10" fmla="*/ 40 w 45"/>
                <a:gd name="T11" fmla="*/ 0 h 85"/>
                <a:gd name="T12" fmla="*/ 45 w 45"/>
                <a:gd name="T13" fmla="*/ 5 h 85"/>
                <a:gd name="T14" fmla="*/ 45 w 45"/>
                <a:gd name="T15" fmla="*/ 81 h 85"/>
                <a:gd name="T16" fmla="*/ 40 w 45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85">
                  <a:moveTo>
                    <a:pt x="40" y="85"/>
                  </a:moveTo>
                  <a:cubicBezTo>
                    <a:pt x="4" y="85"/>
                    <a:pt x="4" y="85"/>
                    <a:pt x="4" y="85"/>
                  </a:cubicBezTo>
                  <a:cubicBezTo>
                    <a:pt x="1" y="85"/>
                    <a:pt x="0" y="83"/>
                    <a:pt x="0" y="8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3" y="0"/>
                    <a:pt x="45" y="3"/>
                    <a:pt x="45" y="5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5" y="84"/>
                    <a:pt x="43" y="85"/>
                    <a:pt x="40" y="85"/>
                  </a:cubicBezTo>
                </a:path>
              </a:pathLst>
            </a:cu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44">
              <a:extLst>
                <a:ext uri="{FF2B5EF4-FFF2-40B4-BE49-F238E27FC236}">
                  <a16:creationId xmlns:a16="http://schemas.microsoft.com/office/drawing/2014/main" id="{EF288ACE-7335-4279-BF1A-0A72E5F7A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078" y="1241833"/>
              <a:ext cx="1066553" cy="2268000"/>
            </a:xfrm>
            <a:custGeom>
              <a:avLst/>
              <a:gdLst>
                <a:gd name="T0" fmla="*/ 40 w 45"/>
                <a:gd name="T1" fmla="*/ 85 h 85"/>
                <a:gd name="T2" fmla="*/ 4 w 45"/>
                <a:gd name="T3" fmla="*/ 85 h 85"/>
                <a:gd name="T4" fmla="*/ 0 w 45"/>
                <a:gd name="T5" fmla="*/ 81 h 85"/>
                <a:gd name="T6" fmla="*/ 0 w 45"/>
                <a:gd name="T7" fmla="*/ 5 h 85"/>
                <a:gd name="T8" fmla="*/ 4 w 45"/>
                <a:gd name="T9" fmla="*/ 0 h 85"/>
                <a:gd name="T10" fmla="*/ 40 w 45"/>
                <a:gd name="T11" fmla="*/ 0 h 85"/>
                <a:gd name="T12" fmla="*/ 45 w 45"/>
                <a:gd name="T13" fmla="*/ 5 h 85"/>
                <a:gd name="T14" fmla="*/ 45 w 45"/>
                <a:gd name="T15" fmla="*/ 81 h 85"/>
                <a:gd name="T16" fmla="*/ 40 w 45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85">
                  <a:moveTo>
                    <a:pt x="40" y="85"/>
                  </a:moveTo>
                  <a:cubicBezTo>
                    <a:pt x="4" y="85"/>
                    <a:pt x="4" y="85"/>
                    <a:pt x="4" y="85"/>
                  </a:cubicBezTo>
                  <a:cubicBezTo>
                    <a:pt x="1" y="85"/>
                    <a:pt x="0" y="83"/>
                    <a:pt x="0" y="8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3" y="0"/>
                    <a:pt x="45" y="3"/>
                    <a:pt x="45" y="5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5" y="84"/>
                    <a:pt x="43" y="85"/>
                    <a:pt x="40" y="85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Rectangle 46">
              <a:extLst>
                <a:ext uri="{FF2B5EF4-FFF2-40B4-BE49-F238E27FC236}">
                  <a16:creationId xmlns:a16="http://schemas.microsoft.com/office/drawing/2014/main" id="{C56961CF-CC5F-48F6-885C-85B79CE210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7069" y="1729504"/>
              <a:ext cx="665275" cy="59269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47">
              <a:extLst>
                <a:ext uri="{FF2B5EF4-FFF2-40B4-BE49-F238E27FC236}">
                  <a16:creationId xmlns:a16="http://schemas.microsoft.com/office/drawing/2014/main" id="{E87C3218-3B8C-4F1A-8776-55898915E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69" y="2527827"/>
              <a:ext cx="628983" cy="0"/>
            </a:xfrm>
            <a:custGeom>
              <a:avLst/>
              <a:gdLst>
                <a:gd name="T0" fmla="*/ 0 w 52"/>
                <a:gd name="T1" fmla="*/ 52 w 52"/>
                <a:gd name="T2" fmla="*/ 0 w 5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">
                  <a:moveTo>
                    <a:pt x="0" y="0"/>
                  </a:moveTo>
                  <a:lnTo>
                    <a:pt x="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Line 48">
              <a:extLst>
                <a:ext uri="{FF2B5EF4-FFF2-40B4-BE49-F238E27FC236}">
                  <a16:creationId xmlns:a16="http://schemas.microsoft.com/office/drawing/2014/main" id="{2405D883-A00F-4491-B43C-51DDE2DB1A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2527827"/>
              <a:ext cx="62898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Line 49">
              <a:extLst>
                <a:ext uri="{FF2B5EF4-FFF2-40B4-BE49-F238E27FC236}">
                  <a16:creationId xmlns:a16="http://schemas.microsoft.com/office/drawing/2014/main" id="{AA86A38D-9976-4A9F-8D9E-EDD4FD07FB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2527827"/>
              <a:ext cx="628983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50">
              <a:extLst>
                <a:ext uri="{FF2B5EF4-FFF2-40B4-BE49-F238E27FC236}">
                  <a16:creationId xmlns:a16="http://schemas.microsoft.com/office/drawing/2014/main" id="{A8931AA4-999A-49BC-A6DF-4438D9B05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69" y="2781844"/>
              <a:ext cx="628983" cy="0"/>
            </a:xfrm>
            <a:custGeom>
              <a:avLst/>
              <a:gdLst>
                <a:gd name="T0" fmla="*/ 0 w 52"/>
                <a:gd name="T1" fmla="*/ 52 w 52"/>
                <a:gd name="T2" fmla="*/ 0 w 5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">
                  <a:moveTo>
                    <a:pt x="0" y="0"/>
                  </a:moveTo>
                  <a:lnTo>
                    <a:pt x="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Line 51">
              <a:extLst>
                <a:ext uri="{FF2B5EF4-FFF2-40B4-BE49-F238E27FC236}">
                  <a16:creationId xmlns:a16="http://schemas.microsoft.com/office/drawing/2014/main" id="{843731F4-149E-4EDE-A917-3297C0061C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2781844"/>
              <a:ext cx="62898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53">
              <a:extLst>
                <a:ext uri="{FF2B5EF4-FFF2-40B4-BE49-F238E27FC236}">
                  <a16:creationId xmlns:a16="http://schemas.microsoft.com/office/drawing/2014/main" id="{D364EE92-5A1F-4954-937A-D9898BA01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69" y="3047953"/>
              <a:ext cx="628983" cy="0"/>
            </a:xfrm>
            <a:custGeom>
              <a:avLst/>
              <a:gdLst>
                <a:gd name="T0" fmla="*/ 0 w 52"/>
                <a:gd name="T1" fmla="*/ 52 w 52"/>
                <a:gd name="T2" fmla="*/ 0 w 5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">
                  <a:moveTo>
                    <a:pt x="0" y="0"/>
                  </a:moveTo>
                  <a:lnTo>
                    <a:pt x="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3604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Line 54">
              <a:extLst>
                <a:ext uri="{FF2B5EF4-FFF2-40B4-BE49-F238E27FC236}">
                  <a16:creationId xmlns:a16="http://schemas.microsoft.com/office/drawing/2014/main" id="{F8A07819-77FC-4904-98C7-5C944530BB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3047953"/>
              <a:ext cx="62898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Line 55">
              <a:extLst>
                <a:ext uri="{FF2B5EF4-FFF2-40B4-BE49-F238E27FC236}">
                  <a16:creationId xmlns:a16="http://schemas.microsoft.com/office/drawing/2014/main" id="{A164F943-20D2-4475-BDDF-58D30FB6C7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7069" y="3047953"/>
              <a:ext cx="628983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EE1ABDE5-7BD1-4727-8A4F-EF3AA2227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6927" y="1287291"/>
              <a:ext cx="3222210" cy="2166588"/>
            </a:xfrm>
            <a:custGeom>
              <a:avLst/>
              <a:gdLst>
                <a:gd name="T0" fmla="*/ 111 w 120"/>
                <a:gd name="T1" fmla="*/ 83 h 83"/>
                <a:gd name="T2" fmla="*/ 9 w 120"/>
                <a:gd name="T3" fmla="*/ 83 h 83"/>
                <a:gd name="T4" fmla="*/ 0 w 120"/>
                <a:gd name="T5" fmla="*/ 74 h 83"/>
                <a:gd name="T6" fmla="*/ 0 w 120"/>
                <a:gd name="T7" fmla="*/ 9 h 83"/>
                <a:gd name="T8" fmla="*/ 9 w 120"/>
                <a:gd name="T9" fmla="*/ 0 h 83"/>
                <a:gd name="T10" fmla="*/ 111 w 120"/>
                <a:gd name="T11" fmla="*/ 0 h 83"/>
                <a:gd name="T12" fmla="*/ 120 w 120"/>
                <a:gd name="T13" fmla="*/ 9 h 83"/>
                <a:gd name="T14" fmla="*/ 120 w 120"/>
                <a:gd name="T15" fmla="*/ 74 h 83"/>
                <a:gd name="T16" fmla="*/ 111 w 120"/>
                <a:gd name="T1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83">
                  <a:moveTo>
                    <a:pt x="111" y="83"/>
                  </a:moveTo>
                  <a:cubicBezTo>
                    <a:pt x="9" y="83"/>
                    <a:pt x="9" y="83"/>
                    <a:pt x="9" y="83"/>
                  </a:cubicBezTo>
                  <a:cubicBezTo>
                    <a:pt x="4" y="83"/>
                    <a:pt x="0" y="79"/>
                    <a:pt x="0" y="7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6" y="0"/>
                    <a:pt x="120" y="4"/>
                    <a:pt x="120" y="9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9"/>
                    <a:pt x="116" y="83"/>
                    <a:pt x="111" y="83"/>
                  </a:cubicBezTo>
                </a:path>
              </a:pathLst>
            </a:custGeom>
            <a:solidFill>
              <a:schemeClr val="bg2">
                <a:lumMod val="50000"/>
              </a:schemeClr>
            </a:solidFill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Rectangle 46">
              <a:extLst>
                <a:ext uri="{FF2B5EF4-FFF2-40B4-BE49-F238E27FC236}">
                  <a16:creationId xmlns:a16="http://schemas.microsoft.com/office/drawing/2014/main" id="{E1F76B17-DE0F-406E-BE8D-D8DDAB0D46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3856" y="1646118"/>
              <a:ext cx="1436505" cy="67608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Line 49">
              <a:extLst>
                <a:ext uri="{FF2B5EF4-FFF2-40B4-BE49-F238E27FC236}">
                  <a16:creationId xmlns:a16="http://schemas.microsoft.com/office/drawing/2014/main" id="{D8B0AB07-8046-4667-B3DF-59909CC8D7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856" y="2527827"/>
              <a:ext cx="1358141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Line 52">
              <a:extLst>
                <a:ext uri="{FF2B5EF4-FFF2-40B4-BE49-F238E27FC236}">
                  <a16:creationId xmlns:a16="http://schemas.microsoft.com/office/drawing/2014/main" id="{DA88687F-6FF9-41FB-8635-74AAB7F6D8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856" y="2781844"/>
              <a:ext cx="1358141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Line 55">
              <a:extLst>
                <a:ext uri="{FF2B5EF4-FFF2-40B4-BE49-F238E27FC236}">
                  <a16:creationId xmlns:a16="http://schemas.microsoft.com/office/drawing/2014/main" id="{EC46E799-D948-4326-A88B-7CEB613BF4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856" y="3047953"/>
              <a:ext cx="1358141" cy="0"/>
            </a:xfrm>
            <a:prstGeom prst="line">
              <a:avLst/>
            </a:prstGeom>
            <a:noFill/>
            <a:ln w="7938" cap="flat">
              <a:solidFill>
                <a:schemeClr val="bg2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8" name="组合 36">
            <a:extLst>
              <a:ext uri="{FF2B5EF4-FFF2-40B4-BE49-F238E27FC236}">
                <a16:creationId xmlns:a16="http://schemas.microsoft.com/office/drawing/2014/main" id="{720DF7F9-7D77-400C-873B-28C3BAE22220}"/>
              </a:ext>
            </a:extLst>
          </p:cNvPr>
          <p:cNvGrpSpPr/>
          <p:nvPr userDrawn="1"/>
        </p:nvGrpSpPr>
        <p:grpSpPr>
          <a:xfrm>
            <a:off x="6465959" y="5206057"/>
            <a:ext cx="1569252" cy="1191058"/>
            <a:chOff x="8918575" y="4303912"/>
            <a:chExt cx="3273425" cy="2484520"/>
          </a:xfrm>
        </p:grpSpPr>
        <p:sp>
          <p:nvSpPr>
            <p:cNvPr id="89" name="Rectangle 6">
              <a:extLst>
                <a:ext uri="{FF2B5EF4-FFF2-40B4-BE49-F238E27FC236}">
                  <a16:creationId xmlns:a16="http://schemas.microsoft.com/office/drawing/2014/main" id="{28E84AD4-0AF4-4EFA-88C9-8FF2BB064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">
              <a:extLst>
                <a:ext uri="{FF2B5EF4-FFF2-40B4-BE49-F238E27FC236}">
                  <a16:creationId xmlns:a16="http://schemas.microsoft.com/office/drawing/2014/main" id="{852214BA-A846-4143-90F2-31BC9474B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8">
              <a:extLst>
                <a:ext uri="{FF2B5EF4-FFF2-40B4-BE49-F238E27FC236}">
                  <a16:creationId xmlns:a16="http://schemas.microsoft.com/office/drawing/2014/main" id="{D4E5B1B1-DC2D-4372-BA53-46589CB1A1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>
                  <a:lumMod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">
              <a:extLst>
                <a:ext uri="{FF2B5EF4-FFF2-40B4-BE49-F238E27FC236}">
                  <a16:creationId xmlns:a16="http://schemas.microsoft.com/office/drawing/2014/main" id="{7CB06C13-2247-4995-BE86-0B4634533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>
                  <a:lumMod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0">
              <a:extLst>
                <a:ext uri="{FF2B5EF4-FFF2-40B4-BE49-F238E27FC236}">
                  <a16:creationId xmlns:a16="http://schemas.microsoft.com/office/drawing/2014/main" id="{43E25C31-BA70-447C-8CB0-8770CE35E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11">
              <a:extLst>
                <a:ext uri="{FF2B5EF4-FFF2-40B4-BE49-F238E27FC236}">
                  <a16:creationId xmlns:a16="http://schemas.microsoft.com/office/drawing/2014/main" id="{F84049DC-FA61-4A2B-9278-604CB613E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12">
              <a:extLst>
                <a:ext uri="{FF2B5EF4-FFF2-40B4-BE49-F238E27FC236}">
                  <a16:creationId xmlns:a16="http://schemas.microsoft.com/office/drawing/2014/main" id="{CB4FF0B7-2E0E-4D16-A20D-3F3967BAA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2">
                  <a:lumMod val="90000"/>
                </a:schemeClr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6" name="组合 44">
            <a:extLst>
              <a:ext uri="{FF2B5EF4-FFF2-40B4-BE49-F238E27FC236}">
                <a16:creationId xmlns:a16="http://schemas.microsoft.com/office/drawing/2014/main" id="{CB78191C-2E9E-4C85-9AD1-89700E907FBF}"/>
              </a:ext>
            </a:extLst>
          </p:cNvPr>
          <p:cNvGrpSpPr/>
          <p:nvPr userDrawn="1"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97" name="Freeform 5">
              <a:extLst>
                <a:ext uri="{FF2B5EF4-FFF2-40B4-BE49-F238E27FC236}">
                  <a16:creationId xmlns:a16="http://schemas.microsoft.com/office/drawing/2014/main" id="{2AE6E899-65C3-4A9A-BA9F-553B18F9F73B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99102259-8728-43D8-BFED-A114E17DA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AA50F849-9256-4CBB-BDFA-09D32F082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00BDF1A8-9E98-4A5D-854F-5FC261B56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A061664A-D3EB-4B6B-861A-8091788C108B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7A4F3BBC-7576-4F4F-BA44-4397F7B545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2072BCCF-9E13-45AA-A05A-3FC89658E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4" name="组合 44">
            <a:extLst>
              <a:ext uri="{FF2B5EF4-FFF2-40B4-BE49-F238E27FC236}">
                <a16:creationId xmlns:a16="http://schemas.microsoft.com/office/drawing/2014/main" id="{10A0F3D0-DF3C-774D-B7BA-193C92A0ADE4}"/>
              </a:ext>
            </a:extLst>
          </p:cNvPr>
          <p:cNvGrpSpPr/>
          <p:nvPr userDrawn="1"/>
        </p:nvGrpSpPr>
        <p:grpSpPr>
          <a:xfrm flipH="1">
            <a:off x="-183386" y="-146769"/>
            <a:ext cx="6395162" cy="6705241"/>
            <a:chOff x="-720565" y="230326"/>
            <a:chExt cx="6395162" cy="6705241"/>
          </a:xfrm>
        </p:grpSpPr>
        <p:sp>
          <p:nvSpPr>
            <p:cNvPr id="105" name="Freeform 5">
              <a:extLst>
                <a:ext uri="{FF2B5EF4-FFF2-40B4-BE49-F238E27FC236}">
                  <a16:creationId xmlns:a16="http://schemas.microsoft.com/office/drawing/2014/main" id="{90EE963B-3C32-F44D-88AD-8D4B941B7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6">
              <a:extLst>
                <a:ext uri="{FF2B5EF4-FFF2-40B4-BE49-F238E27FC236}">
                  <a16:creationId xmlns:a16="http://schemas.microsoft.com/office/drawing/2014/main" id="{6356A4F0-EE92-6042-BE01-BE71F60291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7">
              <a:extLst>
                <a:ext uri="{FF2B5EF4-FFF2-40B4-BE49-F238E27FC236}">
                  <a16:creationId xmlns:a16="http://schemas.microsoft.com/office/drawing/2014/main" id="{257EABA6-3A8B-E84F-8B82-679890DCFD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8">
              <a:extLst>
                <a:ext uri="{FF2B5EF4-FFF2-40B4-BE49-F238E27FC236}">
                  <a16:creationId xmlns:a16="http://schemas.microsoft.com/office/drawing/2014/main" id="{400178C2-E26E-E945-AC3D-69728FC7F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">
              <a:extLst>
                <a:ext uri="{FF2B5EF4-FFF2-40B4-BE49-F238E27FC236}">
                  <a16:creationId xmlns:a16="http://schemas.microsoft.com/office/drawing/2014/main" id="{A6D83521-0238-454E-BBBE-C2FA781E3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">
              <a:extLst>
                <a:ext uri="{FF2B5EF4-FFF2-40B4-BE49-F238E27FC236}">
                  <a16:creationId xmlns:a16="http://schemas.microsoft.com/office/drawing/2014/main" id="{9D7F7498-5FF4-2D4D-8540-6717EA4D0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3">
              <a:extLst>
                <a:ext uri="{FF2B5EF4-FFF2-40B4-BE49-F238E27FC236}">
                  <a16:creationId xmlns:a16="http://schemas.microsoft.com/office/drawing/2014/main" id="{1A24424E-533C-8147-9DED-08E772FFAA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617536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205">
          <p15:clr>
            <a:srgbClr val="FBAE40"/>
          </p15:clr>
        </p15:guide>
        <p15:guide id="2" pos="173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A3463-51ED-4E09-B4E0-6096900C97C1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74CA4-EAEF-40BC-A585-C24F441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900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50" r:id="rId3"/>
    <p:sldLayoutId id="2147483665" r:id="rId4"/>
    <p:sldLayoutId id="2147483666" r:id="rId5"/>
    <p:sldLayoutId id="2147483660" r:id="rId6"/>
    <p:sldLayoutId id="2147483661" r:id="rId7"/>
    <p:sldLayoutId id="2147483662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tiff"/><Relationship Id="rId4" Type="http://schemas.openxmlformats.org/officeDocument/2006/relationships/image" Target="../media/image1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tiff"/><Relationship Id="rId4" Type="http://schemas.openxmlformats.org/officeDocument/2006/relationships/image" Target="../media/image17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zure/acs-engine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lanliu.net/2018/07/04/Learn-Azure-Azure-VMSS-with-Kubernetes/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32324C91-9925-4737-987D-1C2CA197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11" y="1116167"/>
            <a:ext cx="10382492" cy="160264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Connect();</a:t>
            </a:r>
            <a:r>
              <a:rPr lang="zh-TW" altLang="en-US" dirty="0"/>
              <a:t> </a:t>
            </a:r>
            <a:r>
              <a:rPr lang="en-US" altLang="zh-CN" dirty="0"/>
              <a:t>Local Event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Kubernetes</a:t>
            </a:r>
            <a:r>
              <a:rPr lang="zh-CN" altLang="en-US" dirty="0"/>
              <a:t>一站式雲原生容器</a:t>
            </a:r>
            <a:r>
              <a:rPr lang="en-US" altLang="zh-CN" dirty="0"/>
              <a:t>PaaS</a:t>
            </a:r>
            <a:r>
              <a:rPr lang="zh-CN" altLang="en-US" dirty="0"/>
              <a:t>平台</a:t>
            </a:r>
            <a:endParaRPr lang="zh-TW" altLang="en-US" dirty="0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7E3E55EE-FAAF-4C5F-96D0-921D1144BA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5612" y="3524183"/>
            <a:ext cx="5708650" cy="627864"/>
          </a:xfrm>
        </p:spPr>
        <p:txBody>
          <a:bodyPr/>
          <a:lstStyle/>
          <a:p>
            <a:r>
              <a:rPr lang="en-US" altLang="zh-TW" dirty="0"/>
              <a:t>Alan.Liu</a:t>
            </a:r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77A47BF-699A-0241-ADF5-32DDC7CB97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12" y="4524909"/>
            <a:ext cx="2044707" cy="8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6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1">
            <a:extLst>
              <a:ext uri="{FF2B5EF4-FFF2-40B4-BE49-F238E27FC236}">
                <a16:creationId xmlns:a16="http://schemas.microsoft.com/office/drawing/2014/main" id="{E22405C5-7820-3E4C-9F86-5B11DADF358F}"/>
              </a:ext>
            </a:extLst>
          </p:cNvPr>
          <p:cNvSpPr txBox="1">
            <a:spLocks/>
          </p:cNvSpPr>
          <p:nvPr/>
        </p:nvSpPr>
        <p:spPr>
          <a:xfrm>
            <a:off x="1837006" y="2783952"/>
            <a:ext cx="8447536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基於</a:t>
            </a:r>
            <a:r>
              <a:rPr 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PaaS </a:t>
            </a:r>
            <a:r>
              <a:rPr lang="zh-TW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容器应用</a:t>
            </a:r>
            <a:r>
              <a: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3822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6">
            <a:extLst>
              <a:ext uri="{FF2B5EF4-FFF2-40B4-BE49-F238E27FC236}">
                <a16:creationId xmlns:a16="http://schemas.microsoft.com/office/drawing/2014/main" id="{7B51A729-23C0-2F4A-BD60-4F299A630C83}"/>
              </a:ext>
            </a:extLst>
          </p:cNvPr>
          <p:cNvSpPr txBox="1">
            <a:spLocks/>
          </p:cNvSpPr>
          <p:nvPr/>
        </p:nvSpPr>
        <p:spPr>
          <a:xfrm>
            <a:off x="307531" y="768472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32742"/>
            <a:r>
              <a:rPr lang="en-US" altLang="zh-CN" sz="4000" spc="-102" dirty="0">
                <a:ln w="3175">
                  <a:noFill/>
                </a:ln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ACI (Azure Container Instances)</a:t>
            </a:r>
            <a:endParaRPr lang="en-US" sz="4000" spc="-102" dirty="0">
              <a:ln w="3175">
                <a:noFill/>
              </a:ln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D48D09E6-DD6B-0145-8167-1613B418F0C5}"/>
              </a:ext>
            </a:extLst>
          </p:cNvPr>
          <p:cNvSpPr txBox="1">
            <a:spLocks/>
          </p:cNvSpPr>
          <p:nvPr/>
        </p:nvSpPr>
        <p:spPr>
          <a:xfrm>
            <a:off x="407988" y="2289540"/>
            <a:ext cx="8740142" cy="4534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932688">
              <a:lnSpc>
                <a:spcPct val="90000"/>
              </a:lnSpc>
              <a:spcBef>
                <a:spcPts val="600"/>
              </a:spcBef>
              <a:defRPr sz="220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zh-TW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无需管理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专注应用程序开发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无需管理服务器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
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独立运行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en" altLang="zh-TW" b="1" dirty="0"/>
              <a:t>hypervisor isolation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独立运行容器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整合扩展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Kubernetes Service</a:t>
            </a:r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整合扩展发动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
</a:t>
            </a:r>
            <a:endParaRPr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六邊形 3">
            <a:extLst>
              <a:ext uri="{FF2B5EF4-FFF2-40B4-BE49-F238E27FC236}">
                <a16:creationId xmlns:a16="http://schemas.microsoft.com/office/drawing/2014/main" id="{7286EE0B-C7BF-3B45-A8F8-902F5BB11F09}"/>
              </a:ext>
            </a:extLst>
          </p:cNvPr>
          <p:cNvSpPr/>
          <p:nvPr/>
        </p:nvSpPr>
        <p:spPr>
          <a:xfrm>
            <a:off x="6138333" y="2241568"/>
            <a:ext cx="3113031" cy="2555674"/>
          </a:xfrm>
          <a:prstGeom prst="hexagon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Container Instances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C173E9-F8C2-9E4C-A1B6-C70A0988C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4164" y="2403405"/>
            <a:ext cx="2481368" cy="1298583"/>
          </a:xfrm>
          <a:prstGeom prst="rect">
            <a:avLst/>
          </a:prstGeom>
        </p:spPr>
      </p:pic>
      <p:sp>
        <p:nvSpPr>
          <p:cNvPr id="9" name="六邊形 8">
            <a:extLst>
              <a:ext uri="{FF2B5EF4-FFF2-40B4-BE49-F238E27FC236}">
                <a16:creationId xmlns:a16="http://schemas.microsoft.com/office/drawing/2014/main" id="{E6F11169-040C-DE49-895B-58FAC85ADE2B}"/>
              </a:ext>
            </a:extLst>
          </p:cNvPr>
          <p:cNvSpPr/>
          <p:nvPr/>
        </p:nvSpPr>
        <p:spPr>
          <a:xfrm>
            <a:off x="8746067" y="3580140"/>
            <a:ext cx="3115931" cy="2530777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Kubernetes Service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9928226-AF9A-CE47-8F01-C40E8E32D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263" y="3689172"/>
            <a:ext cx="1470719" cy="1470719"/>
          </a:xfrm>
          <a:prstGeom prst="rect">
            <a:avLst/>
          </a:prstGeom>
        </p:spPr>
      </p:pic>
      <p:sp>
        <p:nvSpPr>
          <p:cNvPr id="11" name="六邊形 10">
            <a:extLst>
              <a:ext uri="{FF2B5EF4-FFF2-40B4-BE49-F238E27FC236}">
                <a16:creationId xmlns:a16="http://schemas.microsoft.com/office/drawing/2014/main" id="{7BD800CE-355A-904A-BAF1-08839762BA2A}"/>
              </a:ext>
            </a:extLst>
          </p:cNvPr>
          <p:cNvSpPr/>
          <p:nvPr/>
        </p:nvSpPr>
        <p:spPr>
          <a:xfrm>
            <a:off x="8746067" y="931920"/>
            <a:ext cx="3111380" cy="2529844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Container Registry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481507D7-1FF0-F645-B3C0-FEE98515E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9218" y="1117710"/>
            <a:ext cx="2365075" cy="123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882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CE72BC3-906E-8A4D-8C65-FC176C903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477" y="2281557"/>
            <a:ext cx="9951041" cy="228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06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6">
            <a:extLst>
              <a:ext uri="{FF2B5EF4-FFF2-40B4-BE49-F238E27FC236}">
                <a16:creationId xmlns:a16="http://schemas.microsoft.com/office/drawing/2014/main" id="{7B51A729-23C0-2F4A-BD60-4F299A630C83}"/>
              </a:ext>
            </a:extLst>
          </p:cNvPr>
          <p:cNvSpPr txBox="1">
            <a:spLocks/>
          </p:cNvSpPr>
          <p:nvPr/>
        </p:nvSpPr>
        <p:spPr>
          <a:xfrm>
            <a:off x="307531" y="768472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32742"/>
            <a:r>
              <a:rPr lang="en-US" altLang="zh-CN" sz="4000" spc="-102" dirty="0">
                <a:ln w="3175">
                  <a:noFill/>
                </a:ln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ACR (Azure Container Registry)</a:t>
            </a:r>
            <a:endParaRPr lang="en-US" sz="4000" spc="-102" dirty="0">
              <a:ln w="3175">
                <a:noFill/>
              </a:ln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D48D09E6-DD6B-0145-8167-1613B418F0C5}"/>
              </a:ext>
            </a:extLst>
          </p:cNvPr>
          <p:cNvSpPr txBox="1">
            <a:spLocks/>
          </p:cNvSpPr>
          <p:nvPr/>
        </p:nvSpPr>
        <p:spPr>
          <a:xfrm>
            <a:off x="407988" y="2289540"/>
            <a:ext cx="8740142" cy="3351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932688">
              <a:lnSpc>
                <a:spcPct val="90000"/>
              </a:lnSpc>
              <a:spcBef>
                <a:spcPts val="600"/>
              </a:spcBef>
              <a:defRPr sz="220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映像支持</a:t>
            </a:r>
            <a:b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管理存放常见容器部署类型的映像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Image)</a:t>
            </a: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安全存放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更安全的存放并管理私有映像仓库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雲端運算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将容器建置转移至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中进行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ACR Build)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FA65CC5-8F08-C544-87CB-FE234FBCBFDC}"/>
              </a:ext>
            </a:extLst>
          </p:cNvPr>
          <p:cNvSpPr txBox="1"/>
          <p:nvPr/>
        </p:nvSpPr>
        <p:spPr>
          <a:xfrm>
            <a:off x="-469557" y="35422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10" name="六邊形 9">
            <a:extLst>
              <a:ext uri="{FF2B5EF4-FFF2-40B4-BE49-F238E27FC236}">
                <a16:creationId xmlns:a16="http://schemas.microsoft.com/office/drawing/2014/main" id="{624E1AE2-1EDA-C042-8427-6A50E1AB33C7}"/>
              </a:ext>
            </a:extLst>
          </p:cNvPr>
          <p:cNvSpPr/>
          <p:nvPr/>
        </p:nvSpPr>
        <p:spPr>
          <a:xfrm>
            <a:off x="8746067" y="3580140"/>
            <a:ext cx="3115931" cy="2530777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Kubernetes Service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60B18A0E-8E2A-7F4D-8DCB-85FC504DA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263" y="3689172"/>
            <a:ext cx="1470719" cy="1470719"/>
          </a:xfrm>
          <a:prstGeom prst="rect">
            <a:avLst/>
          </a:prstGeom>
        </p:spPr>
      </p:pic>
      <p:sp>
        <p:nvSpPr>
          <p:cNvPr id="12" name="六邊形 11">
            <a:extLst>
              <a:ext uri="{FF2B5EF4-FFF2-40B4-BE49-F238E27FC236}">
                <a16:creationId xmlns:a16="http://schemas.microsoft.com/office/drawing/2014/main" id="{848CA16C-D7B1-D042-8B2D-8705E8350C80}"/>
              </a:ext>
            </a:extLst>
          </p:cNvPr>
          <p:cNvSpPr/>
          <p:nvPr/>
        </p:nvSpPr>
        <p:spPr>
          <a:xfrm>
            <a:off x="6146800" y="2265659"/>
            <a:ext cx="3111380" cy="2529844"/>
          </a:xfrm>
          <a:prstGeom prst="hexagon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Container Registry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50F9B893-0029-E84D-A389-25FC5B5BFB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9951" y="2451449"/>
            <a:ext cx="2365075" cy="1237723"/>
          </a:xfrm>
          <a:prstGeom prst="rect">
            <a:avLst/>
          </a:prstGeom>
        </p:spPr>
      </p:pic>
      <p:sp>
        <p:nvSpPr>
          <p:cNvPr id="14" name="六邊形 13">
            <a:extLst>
              <a:ext uri="{FF2B5EF4-FFF2-40B4-BE49-F238E27FC236}">
                <a16:creationId xmlns:a16="http://schemas.microsoft.com/office/drawing/2014/main" id="{E5C86DA6-6308-E344-9B8C-09DF04D3F237}"/>
              </a:ext>
            </a:extLst>
          </p:cNvPr>
          <p:cNvSpPr/>
          <p:nvPr/>
        </p:nvSpPr>
        <p:spPr>
          <a:xfrm>
            <a:off x="8746067" y="923625"/>
            <a:ext cx="3113031" cy="2555674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Container Instances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7E918189-454B-D544-B7FF-AEE25A728C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1898" y="1037490"/>
            <a:ext cx="2481368" cy="129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575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02A488-2237-7A46-9F92-3C72964BEA62}"/>
              </a:ext>
            </a:extLst>
          </p:cNvPr>
          <p:cNvSpPr txBox="1">
            <a:spLocks/>
          </p:cNvSpPr>
          <p:nvPr/>
        </p:nvSpPr>
        <p:spPr>
          <a:xfrm>
            <a:off x="1008668" y="1593130"/>
            <a:ext cx="11183332" cy="517531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TW" dirty="0"/>
              <a:t>$ </a:t>
            </a:r>
            <a:r>
              <a:rPr lang="en" altLang="zh-TW" dirty="0" err="1"/>
              <a:t>az</a:t>
            </a:r>
            <a:r>
              <a:rPr lang="en" altLang="zh-TW" dirty="0"/>
              <a:t> </a:t>
            </a:r>
            <a:r>
              <a:rPr lang="en" altLang="zh-TW" dirty="0" err="1">
                <a:solidFill>
                  <a:srgbClr val="FF0000"/>
                </a:solidFill>
              </a:rPr>
              <a:t>acr</a:t>
            </a:r>
            <a:r>
              <a:rPr lang="en" altLang="zh-TW" dirty="0">
                <a:solidFill>
                  <a:srgbClr val="FF0000"/>
                </a:solidFill>
              </a:rPr>
              <a:t> create </a:t>
            </a:r>
            <a:r>
              <a:rPr lang="en" altLang="zh-TW" dirty="0"/>
              <a:t>--resource-group </a:t>
            </a:r>
            <a:r>
              <a:rPr lang="en" altLang="zh-TW" dirty="0" err="1"/>
              <a:t>ACSDemo</a:t>
            </a:r>
            <a:r>
              <a:rPr lang="en" altLang="zh-TW" dirty="0"/>
              <a:t> --name </a:t>
            </a:r>
            <a:r>
              <a:rPr lang="en" altLang="zh-TW" dirty="0" err="1"/>
              <a:t>ACSDemoACR</a:t>
            </a:r>
            <a:r>
              <a:rPr lang="en" altLang="zh-TW" dirty="0"/>
              <a:t> --</a:t>
            </a:r>
            <a:r>
              <a:rPr lang="en" altLang="zh-TW" dirty="0" err="1">
                <a:solidFill>
                  <a:srgbClr val="FF0000"/>
                </a:solidFill>
              </a:rPr>
              <a:t>sku</a:t>
            </a:r>
            <a:r>
              <a:rPr lang="en" altLang="zh-TW" dirty="0"/>
              <a:t> Basic</a:t>
            </a:r>
            <a:br>
              <a:rPr kumimoji="1" lang="en-US" altLang="zh-TW" dirty="0"/>
            </a:b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创建</a:t>
            </a:r>
            <a:r>
              <a:rPr kumimoji="1" lang="en" altLang="zh-CN" sz="2000" dirty="0">
                <a:solidFill>
                  <a:schemeClr val="accent1">
                    <a:lumMod val="50000"/>
                  </a:schemeClr>
                </a:solidFill>
              </a:rPr>
              <a:t>ACR,</a:t>
            </a: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定义定价层</a:t>
            </a:r>
            <a:endParaRPr kumimoji="1"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sz="1050" dirty="0"/>
          </a:p>
          <a:p>
            <a:pPr marL="0" indent="0">
              <a:buNone/>
            </a:pPr>
            <a:r>
              <a:rPr kumimoji="1" lang="en-US" altLang="zh-TW" dirty="0"/>
              <a:t>$</a:t>
            </a:r>
            <a:r>
              <a:rPr lang="en" altLang="zh-TW" dirty="0"/>
              <a:t> </a:t>
            </a:r>
            <a:r>
              <a:rPr lang="en" altLang="zh-TW" dirty="0" err="1"/>
              <a:t>az</a:t>
            </a:r>
            <a:r>
              <a:rPr lang="en" altLang="zh-TW" dirty="0"/>
              <a:t> </a:t>
            </a:r>
            <a:r>
              <a:rPr lang="en" altLang="zh-TW" dirty="0" err="1">
                <a:solidFill>
                  <a:srgbClr val="FF0000"/>
                </a:solidFill>
              </a:rPr>
              <a:t>acr</a:t>
            </a:r>
            <a:r>
              <a:rPr lang="en" altLang="zh-TW" dirty="0">
                <a:solidFill>
                  <a:srgbClr val="FF0000"/>
                </a:solidFill>
              </a:rPr>
              <a:t> login</a:t>
            </a:r>
            <a:r>
              <a:rPr lang="en" altLang="zh-TW" dirty="0"/>
              <a:t> --name </a:t>
            </a:r>
            <a:r>
              <a:rPr lang="en" altLang="zh-TW" dirty="0" err="1"/>
              <a:t>ACSDemoACR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设定</a:t>
            </a:r>
            <a:r>
              <a:rPr kumimoji="1" lang="en" altLang="zh-CN" sz="2000" dirty="0">
                <a:solidFill>
                  <a:schemeClr val="accent1">
                    <a:lumMod val="50000"/>
                  </a:schemeClr>
                </a:solidFill>
              </a:rPr>
              <a:t>ACR</a:t>
            </a: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存取</a:t>
            </a:r>
            <a:r>
              <a:rPr kumimoji="1" lang="en-US" altLang="zh-CN" sz="2000" dirty="0">
                <a:solidFill>
                  <a:schemeClr val="accent1">
                    <a:lumMod val="50000"/>
                  </a:schemeClr>
                </a:solidFill>
              </a:rPr>
              <a:t>,</a:t>
            </a:r>
            <a:r>
              <a:rPr kumimoji="1" lang="en" altLang="zh-CN" sz="2000" dirty="0">
                <a:solidFill>
                  <a:schemeClr val="accent1">
                    <a:lumMod val="50000"/>
                  </a:schemeClr>
                </a:solidFill>
              </a:rPr>
              <a:t>Login Server
</a:t>
            </a:r>
            <a:endParaRPr kumimoji="1" lang="en-US" altLang="zh-TW" sz="1000" dirty="0"/>
          </a:p>
          <a:p>
            <a:pPr marL="0" indent="0">
              <a:buNone/>
            </a:pPr>
            <a:r>
              <a:rPr kumimoji="1" lang="en-US" altLang="zh-TW" dirty="0"/>
              <a:t>$ </a:t>
            </a:r>
            <a:r>
              <a:rPr lang="en" altLang="zh-TW" dirty="0">
                <a:solidFill>
                  <a:srgbClr val="FF0000"/>
                </a:solidFill>
              </a:rPr>
              <a:t>docker login</a:t>
            </a:r>
            <a:r>
              <a:rPr lang="en" altLang="zh-TW" dirty="0"/>
              <a:t> -u </a:t>
            </a:r>
            <a:r>
              <a:rPr lang="en" altLang="zh-TW" dirty="0" err="1"/>
              <a:t>ACSDemoACR</a:t>
            </a:r>
            <a:r>
              <a:rPr lang="en" altLang="zh-TW" dirty="0"/>
              <a:t> -p </a:t>
            </a:r>
            <a:r>
              <a:rPr lang="en" altLang="zh-TW" dirty="0" err="1"/>
              <a:t>lwk</a:t>
            </a:r>
            <a:r>
              <a:rPr lang="en" altLang="zh-TW" dirty="0"/>
              <a:t>/OjRd1w2pY4D3SlLvgxxxxxxxxxx </a:t>
            </a:r>
            <a:r>
              <a:rPr lang="en" altLang="zh-TW" dirty="0" err="1"/>
              <a:t>acsdemoacr.azurecr.io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透过密钥登入</a:t>
            </a:r>
            <a:r>
              <a:rPr kumimoji="1" lang="en" altLang="zh-CN" sz="2000" dirty="0">
                <a:solidFill>
                  <a:schemeClr val="accent1">
                    <a:lumMod val="50000"/>
                  </a:schemeClr>
                </a:solidFill>
              </a:rPr>
              <a:t>ACR Login Server
</a:t>
            </a:r>
            <a:endParaRPr kumimoji="1" lang="en-US" altLang="zh-TW" sz="105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kumimoji="1" lang="en-US" altLang="zh-TW" dirty="0"/>
              <a:t>$ </a:t>
            </a:r>
            <a:r>
              <a:rPr lang="en" altLang="zh-TW" dirty="0">
                <a:solidFill>
                  <a:srgbClr val="FF0000"/>
                </a:solidFill>
              </a:rPr>
              <a:t>docker push</a:t>
            </a:r>
            <a:r>
              <a:rPr lang="en" altLang="zh-TW" dirty="0"/>
              <a:t> </a:t>
            </a:r>
            <a:r>
              <a:rPr lang="en" altLang="zh-TW" dirty="0" err="1"/>
              <a:t>acr.azurecr.io</a:t>
            </a:r>
            <a:r>
              <a:rPr lang="en" altLang="zh-TW" dirty="0"/>
              <a:t>/azure-vote-front:v1</a:t>
            </a:r>
          </a:p>
          <a:p>
            <a:pPr marL="0" indent="0">
              <a:buNone/>
            </a:pP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将标记后的</a:t>
            </a:r>
            <a:r>
              <a:rPr kumimoji="1" lang="en" altLang="zh-CN" sz="2000" dirty="0">
                <a:solidFill>
                  <a:schemeClr val="accent1">
                    <a:lumMod val="50000"/>
                  </a:schemeClr>
                </a:solidFill>
              </a:rPr>
              <a:t>image</a:t>
            </a: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上传到</a:t>
            </a:r>
            <a:r>
              <a:rPr kumimoji="1" lang="en" altLang="zh-CN" sz="2000" dirty="0">
                <a:solidFill>
                  <a:schemeClr val="accent1">
                    <a:lumMod val="50000"/>
                  </a:schemeClr>
                </a:solidFill>
              </a:rPr>
              <a:t>ACR
</a:t>
            </a:r>
            <a:endParaRPr kumimoji="1" lang="en-US" altLang="zh-CN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613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6">
            <a:extLst>
              <a:ext uri="{FF2B5EF4-FFF2-40B4-BE49-F238E27FC236}">
                <a16:creationId xmlns:a16="http://schemas.microsoft.com/office/drawing/2014/main" id="{7B51A729-23C0-2F4A-BD60-4F299A630C83}"/>
              </a:ext>
            </a:extLst>
          </p:cNvPr>
          <p:cNvSpPr txBox="1">
            <a:spLocks/>
          </p:cNvSpPr>
          <p:nvPr/>
        </p:nvSpPr>
        <p:spPr>
          <a:xfrm>
            <a:off x="307531" y="768472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32742"/>
            <a:r>
              <a:rPr lang="en-US" altLang="zh-CN" sz="4000" spc="-102" dirty="0">
                <a:ln w="3175">
                  <a:noFill/>
                </a:ln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AKS (Azure Kubernetes Service)</a:t>
            </a:r>
            <a:endParaRPr lang="en-US" sz="4000" spc="-102" dirty="0">
              <a:ln w="3175">
                <a:noFill/>
              </a:ln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D48D09E6-DD6B-0145-8167-1613B418F0C5}"/>
              </a:ext>
            </a:extLst>
          </p:cNvPr>
          <p:cNvSpPr txBox="1">
            <a:spLocks/>
          </p:cNvSpPr>
          <p:nvPr/>
        </p:nvSpPr>
        <p:spPr>
          <a:xfrm>
            <a:off x="407988" y="2289540"/>
            <a:ext cx="8740142" cy="454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932688">
              <a:lnSpc>
                <a:spcPct val="90000"/>
              </a:lnSpc>
              <a:spcBef>
                <a:spcPts val="600"/>
              </a:spcBef>
              <a:defRPr sz="220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简易使用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简易的指令、快速创建丛集、方便的接口</a:t>
            </a:r>
            <a:endParaRPr kumimoji="1"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endParaRPr kumimoji="1"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r>
              <a:rPr kumimoji="1" lang="zh-TW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方便管理</a:t>
            </a:r>
            <a:endParaRPr kumimoji="1" lang="en-US" altLang="zh-TW" sz="12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自动节点升级、自动底层修补、丛集扩展缩放</a:t>
            </a:r>
            <a:endParaRPr kumimoji="1"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endParaRPr kumimoji="1"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开源支持
</a:t>
            </a:r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100%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基于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Open Source Kubernetes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的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API</a:t>
            </a:r>
          </a:p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
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节省经费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仅收取</a:t>
            </a:r>
            <a:r>
              <a:rPr kumimoji="1"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VM ,Storage ,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网络等底层费用</a:t>
            </a:r>
            <a:endParaRPr kumimoji="1" lang="en-US" altLang="zh-CN" sz="22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FA65CC5-8F08-C544-87CB-FE234FBCBFDC}"/>
              </a:ext>
            </a:extLst>
          </p:cNvPr>
          <p:cNvSpPr txBox="1"/>
          <p:nvPr/>
        </p:nvSpPr>
        <p:spPr>
          <a:xfrm>
            <a:off x="-469557" y="35422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8" name="六邊形 7">
            <a:extLst>
              <a:ext uri="{FF2B5EF4-FFF2-40B4-BE49-F238E27FC236}">
                <a16:creationId xmlns:a16="http://schemas.microsoft.com/office/drawing/2014/main" id="{BC84F207-7893-A640-B1D6-984CA68426CC}"/>
              </a:ext>
            </a:extLst>
          </p:cNvPr>
          <p:cNvSpPr/>
          <p:nvPr/>
        </p:nvSpPr>
        <p:spPr>
          <a:xfrm>
            <a:off x="8746067" y="3591344"/>
            <a:ext cx="3113031" cy="2555674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Container Instances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4BCA20A-8DDD-0045-8EF8-310A7E989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1898" y="3705209"/>
            <a:ext cx="2481368" cy="1298583"/>
          </a:xfrm>
          <a:prstGeom prst="rect">
            <a:avLst/>
          </a:prstGeom>
        </p:spPr>
      </p:pic>
      <p:sp>
        <p:nvSpPr>
          <p:cNvPr id="12" name="六邊形 11">
            <a:extLst>
              <a:ext uri="{FF2B5EF4-FFF2-40B4-BE49-F238E27FC236}">
                <a16:creationId xmlns:a16="http://schemas.microsoft.com/office/drawing/2014/main" id="{A0220E8D-4EC6-3844-A741-F3A03396B415}"/>
              </a:ext>
            </a:extLst>
          </p:cNvPr>
          <p:cNvSpPr/>
          <p:nvPr/>
        </p:nvSpPr>
        <p:spPr>
          <a:xfrm>
            <a:off x="8746067" y="931920"/>
            <a:ext cx="3111380" cy="2529844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Container Registry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9D5E1414-F02C-2C4B-8CC2-E8EC5FB56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9218" y="1117710"/>
            <a:ext cx="2365075" cy="1237723"/>
          </a:xfrm>
          <a:prstGeom prst="rect">
            <a:avLst/>
          </a:prstGeom>
        </p:spPr>
      </p:pic>
      <p:sp>
        <p:nvSpPr>
          <p:cNvPr id="16" name="六邊形 15">
            <a:extLst>
              <a:ext uri="{FF2B5EF4-FFF2-40B4-BE49-F238E27FC236}">
                <a16:creationId xmlns:a16="http://schemas.microsoft.com/office/drawing/2014/main" id="{15B7F42F-EFA7-E046-8DC2-1827E71DBE1E}"/>
              </a:ext>
            </a:extLst>
          </p:cNvPr>
          <p:cNvSpPr/>
          <p:nvPr/>
        </p:nvSpPr>
        <p:spPr>
          <a:xfrm>
            <a:off x="6130846" y="2261166"/>
            <a:ext cx="3115931" cy="2530777"/>
          </a:xfrm>
          <a:prstGeom prst="hexagon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Kubernetes Service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5F308F5E-8718-1449-9D57-6BB9C4DE01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42" y="2370198"/>
            <a:ext cx="1470719" cy="147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65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C7D7DC48-1308-7B48-BEC5-B27E01C5D372}"/>
              </a:ext>
            </a:extLst>
          </p:cNvPr>
          <p:cNvSpPr txBox="1">
            <a:spLocks/>
          </p:cNvSpPr>
          <p:nvPr/>
        </p:nvSpPr>
        <p:spPr>
          <a:xfrm>
            <a:off x="1008668" y="1593130"/>
            <a:ext cx="11183332" cy="517531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TW" dirty="0"/>
              <a:t>$ </a:t>
            </a:r>
            <a:r>
              <a:rPr kumimoji="1" lang="en-US" altLang="zh-TW" dirty="0" err="1"/>
              <a:t>az</a:t>
            </a:r>
            <a:r>
              <a:rPr kumimoji="1" lang="en-US" altLang="zh-TW" dirty="0"/>
              <a:t> </a:t>
            </a:r>
            <a:r>
              <a:rPr kumimoji="1" lang="en-US" altLang="zh-TW" dirty="0" err="1">
                <a:solidFill>
                  <a:srgbClr val="FF0000"/>
                </a:solidFill>
              </a:rPr>
              <a:t>aks</a:t>
            </a:r>
            <a:r>
              <a:rPr kumimoji="1" lang="en-US" altLang="zh-TW" dirty="0">
                <a:solidFill>
                  <a:srgbClr val="FF0000"/>
                </a:solidFill>
              </a:rPr>
              <a:t> create </a:t>
            </a:r>
            <a:r>
              <a:rPr kumimoji="1" lang="en-US" altLang="zh-TW" dirty="0"/>
              <a:t>-g </a:t>
            </a:r>
            <a:r>
              <a:rPr kumimoji="1" lang="en-US" altLang="zh-TW" dirty="0" err="1"/>
              <a:t>myResourceGroup</a:t>
            </a:r>
            <a:r>
              <a:rPr kumimoji="1" lang="en-US" altLang="zh-TW" dirty="0"/>
              <a:t> -n </a:t>
            </a:r>
            <a:r>
              <a:rPr kumimoji="1" lang="en-US" altLang="zh-TW" dirty="0" err="1"/>
              <a:t>myCluster</a:t>
            </a:r>
            <a:r>
              <a:rPr kumimoji="1" lang="en-US" altLang="zh-TW" dirty="0"/>
              <a:t> --generate-</a:t>
            </a:r>
            <a:r>
              <a:rPr kumimoji="1" lang="en-US" altLang="zh-TW" dirty="0" err="1"/>
              <a:t>ssh</a:t>
            </a:r>
            <a:r>
              <a:rPr kumimoji="1" lang="en-US" altLang="zh-TW" dirty="0"/>
              <a:t>-keys</a:t>
            </a:r>
            <a:br>
              <a:rPr kumimoji="1" lang="en-US" altLang="zh-TW" dirty="0"/>
            </a:b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创建</a:t>
            </a:r>
            <a:r>
              <a:rPr kumimoji="1" lang="en" altLang="zh-CN" sz="2000" dirty="0">
                <a:solidFill>
                  <a:schemeClr val="accent1">
                    <a:lumMod val="50000"/>
                  </a:schemeClr>
                </a:solidFill>
              </a:rPr>
              <a:t>AKS</a:t>
            </a: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丛集</a:t>
            </a:r>
            <a:endParaRPr kumimoji="1"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sz="1050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TW" dirty="0"/>
              <a:t>$ </a:t>
            </a:r>
            <a:r>
              <a:rPr kumimoji="1" lang="en-US" altLang="zh-TW" dirty="0" err="1"/>
              <a:t>az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aks</a:t>
            </a:r>
            <a:r>
              <a:rPr kumimoji="1" lang="en-US" altLang="zh-TW" dirty="0"/>
              <a:t> </a:t>
            </a:r>
            <a:r>
              <a:rPr kumimoji="1" lang="en-US" altLang="zh-TW" dirty="0">
                <a:solidFill>
                  <a:srgbClr val="FF0000"/>
                </a:solidFill>
              </a:rPr>
              <a:t>install-cli</a:t>
            </a:r>
          </a:p>
          <a:p>
            <a:pPr marL="0" indent="0">
              <a:buNone/>
            </a:pP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下载与安装</a:t>
            </a:r>
            <a:r>
              <a:rPr kumimoji="1" lang="en" altLang="zh-CN" sz="2000" dirty="0">
                <a:solidFill>
                  <a:schemeClr val="accent1">
                    <a:lumMod val="50000"/>
                  </a:schemeClr>
                </a:solidFill>
              </a:rPr>
              <a:t>Kubernetes Client Tool</a:t>
            </a:r>
            <a:endParaRPr kumimoji="1" lang="en-US" altLang="zh-CN" sz="1000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kumimoji="1" lang="en-US" altLang="zh-TW" sz="1000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TW" dirty="0"/>
              <a:t>$ </a:t>
            </a:r>
            <a:r>
              <a:rPr kumimoji="1" lang="en-US" altLang="zh-TW" dirty="0" err="1"/>
              <a:t>az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aks</a:t>
            </a:r>
            <a:r>
              <a:rPr kumimoji="1" lang="en-US" altLang="zh-TW" dirty="0"/>
              <a:t> </a:t>
            </a:r>
            <a:r>
              <a:rPr kumimoji="1" lang="en-US" altLang="zh-TW" dirty="0">
                <a:solidFill>
                  <a:srgbClr val="FF0000"/>
                </a:solidFill>
              </a:rPr>
              <a:t>get-credentials</a:t>
            </a:r>
            <a:r>
              <a:rPr kumimoji="1" lang="en-US" altLang="zh-TW" dirty="0"/>
              <a:t> -g </a:t>
            </a:r>
            <a:r>
              <a:rPr kumimoji="1" lang="en-US" altLang="zh-TW" dirty="0" err="1"/>
              <a:t>myResourceGroup</a:t>
            </a:r>
            <a:r>
              <a:rPr kumimoji="1" lang="en-US" altLang="zh-TW" dirty="0"/>
              <a:t> -n </a:t>
            </a:r>
            <a:r>
              <a:rPr kumimoji="1" lang="en-US" altLang="zh-TW" dirty="0" err="1"/>
              <a:t>myCluster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获取凭证</a:t>
            </a:r>
            <a:endParaRPr kumimoji="1" lang="en-US" altLang="zh-CN" sz="1050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kumimoji="1" lang="en-US" altLang="zh-TW" sz="105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TW" dirty="0"/>
              <a:t>$ </a:t>
            </a:r>
            <a:r>
              <a:rPr kumimoji="1" lang="en-US" altLang="zh-TW" dirty="0" err="1"/>
              <a:t>kubectl</a:t>
            </a:r>
            <a:r>
              <a:rPr kumimoji="1" lang="en-US" altLang="zh-TW" dirty="0"/>
              <a:t> get nodes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BC5BB25-3A9E-1141-8C3A-2C4535097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203" y="5536545"/>
            <a:ext cx="74295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74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1EE79C91-C400-2B40-9AD4-A71695F8AA0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TW" dirty="0"/>
              <a:t>$ </a:t>
            </a:r>
            <a:r>
              <a:rPr kumimoji="1" lang="en-US" altLang="zh-TW" dirty="0" err="1"/>
              <a:t>az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aks</a:t>
            </a:r>
            <a:r>
              <a:rPr kumimoji="1" lang="en-US" altLang="zh-TW" dirty="0"/>
              <a:t> list –o table</a:t>
            </a: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TW" dirty="0"/>
              <a:t>$ </a:t>
            </a:r>
            <a:r>
              <a:rPr kumimoji="1" lang="en-US" altLang="zh-TW" dirty="0" err="1"/>
              <a:t>az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aks</a:t>
            </a:r>
            <a:r>
              <a:rPr kumimoji="1" lang="en-US" altLang="zh-TW" dirty="0"/>
              <a:t> </a:t>
            </a:r>
            <a:r>
              <a:rPr kumimoji="1" lang="en-US" altLang="zh-TW" dirty="0">
                <a:solidFill>
                  <a:srgbClr val="FF0000"/>
                </a:solidFill>
              </a:rPr>
              <a:t>upgrade</a:t>
            </a:r>
            <a:r>
              <a:rPr kumimoji="1" lang="en-US" altLang="zh-TW" dirty="0"/>
              <a:t> –g </a:t>
            </a:r>
            <a:r>
              <a:rPr kumimoji="1" lang="en-US" altLang="zh-TW" dirty="0" err="1"/>
              <a:t>myResourceGroup</a:t>
            </a:r>
            <a:r>
              <a:rPr kumimoji="1" lang="en-US" altLang="zh-TW" dirty="0"/>
              <a:t> -n </a:t>
            </a:r>
            <a:r>
              <a:rPr kumimoji="1" lang="en-US" altLang="zh-TW" dirty="0" err="1"/>
              <a:t>myCluster</a:t>
            </a:r>
            <a:r>
              <a:rPr kumimoji="1" lang="en-US" altLang="zh-TW" dirty="0"/>
              <a:t> –</a:t>
            </a:r>
            <a:r>
              <a:rPr kumimoji="1" lang="en-US" altLang="zh-TW" dirty="0" err="1"/>
              <a:t>kubernetes</a:t>
            </a:r>
            <a:r>
              <a:rPr kumimoji="1" lang="en-US" altLang="zh-TW" dirty="0"/>
              <a:t>-version 1.10.6</a:t>
            </a:r>
          </a:p>
          <a:p>
            <a:pPr marL="0" indent="0">
              <a:buNone/>
            </a:pP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版本升级
</a:t>
            </a:r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TW" dirty="0"/>
              <a:t>$ </a:t>
            </a:r>
            <a:r>
              <a:rPr kumimoji="1" lang="en-US" altLang="zh-TW" dirty="0" err="1"/>
              <a:t>az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aks</a:t>
            </a:r>
            <a:r>
              <a:rPr kumimoji="1" lang="en-US" altLang="zh-TW" dirty="0"/>
              <a:t> </a:t>
            </a:r>
            <a:r>
              <a:rPr kumimoji="1" lang="en-US" altLang="zh-TW" dirty="0">
                <a:solidFill>
                  <a:srgbClr val="FF0000"/>
                </a:solidFill>
              </a:rPr>
              <a:t>scale</a:t>
            </a:r>
            <a:r>
              <a:rPr kumimoji="1" lang="en-US" altLang="zh-TW" dirty="0"/>
              <a:t> –g </a:t>
            </a:r>
            <a:r>
              <a:rPr kumimoji="1" lang="en-US" altLang="zh-TW" dirty="0" err="1"/>
              <a:t>myResourceGroup</a:t>
            </a:r>
            <a:r>
              <a:rPr kumimoji="1" lang="en-US" altLang="zh-TW" dirty="0"/>
              <a:t> –n </a:t>
            </a:r>
            <a:r>
              <a:rPr kumimoji="1" lang="en-US" altLang="zh-TW" dirty="0" err="1"/>
              <a:t>myCluster</a:t>
            </a:r>
            <a:r>
              <a:rPr kumimoji="1" lang="en-US" altLang="zh-TW" dirty="0"/>
              <a:t> –agent-count 1</a:t>
            </a:r>
          </a:p>
          <a:p>
            <a:pPr marL="0" indent="0">
              <a:buNone/>
            </a:pPr>
            <a:r>
              <a:rPr kumimoji="1" lang="zh-CN" altLang="en-US" sz="2000" dirty="0">
                <a:solidFill>
                  <a:schemeClr val="accent1">
                    <a:lumMod val="50000"/>
                  </a:schemeClr>
                </a:solidFill>
              </a:rPr>
              <a:t>扩展节点
</a:t>
            </a:r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49B949E-5934-794F-A46F-E1F46B2AE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44547"/>
            <a:ext cx="10541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59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A4634D1-384F-9649-8EAF-8A4C0900F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477" y="1373525"/>
            <a:ext cx="9951041" cy="410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704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 txBox="1">
            <a:spLocks/>
          </p:cNvSpPr>
          <p:nvPr/>
        </p:nvSpPr>
        <p:spPr>
          <a:xfrm>
            <a:off x="304801" y="1678304"/>
            <a:ext cx="11887199" cy="505167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sz="2800" dirty="0" err="1">
                <a:solidFill>
                  <a:schemeClr val="tx1"/>
                </a:solidFill>
              </a:rPr>
              <a:t>登入Azure</a:t>
            </a:r>
            <a:endParaRPr kumimoji="1" lang="en-US" altLang="zh-TW" sz="2800" dirty="0">
              <a:solidFill>
                <a:schemeClr val="tx1"/>
              </a:solidFill>
            </a:endParaRPr>
          </a:p>
          <a:p>
            <a:r>
              <a:rPr kumimoji="1" lang="en-US" altLang="zh-TW" sz="2800" dirty="0" err="1">
                <a:solidFill>
                  <a:schemeClr val="tx1"/>
                </a:solidFill>
              </a:rPr>
              <a:t>進入VM修改登入密碼</a:t>
            </a:r>
            <a:endParaRPr kumimoji="1" lang="en-US" altLang="zh-TW" sz="2800" dirty="0">
              <a:solidFill>
                <a:schemeClr val="tx1"/>
              </a:solidFill>
            </a:endParaRPr>
          </a:p>
          <a:p>
            <a:r>
              <a:rPr kumimoji="1" lang="en-US" altLang="zh-TW" sz="2800" dirty="0" err="1">
                <a:solidFill>
                  <a:schemeClr val="tx1"/>
                </a:solidFill>
              </a:rPr>
              <a:t>SSH進入VM注意帳號</a:t>
            </a:r>
            <a:endParaRPr kumimoji="1" lang="en-US" altLang="zh-TW" sz="2800" dirty="0">
              <a:solidFill>
                <a:schemeClr val="tx1"/>
              </a:solidFill>
            </a:endParaRPr>
          </a:p>
          <a:p>
            <a:r>
              <a:rPr kumimoji="1" lang="en-US" altLang="zh-TW" sz="2800" dirty="0" err="1">
                <a:solidFill>
                  <a:schemeClr val="tx1"/>
                </a:solidFill>
              </a:rPr>
              <a:t>安裝Azure</a:t>
            </a:r>
            <a:r>
              <a:rPr kumimoji="1" lang="en-US" altLang="zh-TW" sz="2800" dirty="0">
                <a:solidFill>
                  <a:schemeClr val="tx1"/>
                </a:solidFill>
              </a:rPr>
              <a:t> CLI</a:t>
            </a:r>
          </a:p>
          <a:p>
            <a:r>
              <a:rPr kumimoji="1" lang="en-US" altLang="zh-TW" sz="2800" dirty="0" err="1">
                <a:solidFill>
                  <a:schemeClr val="tx1"/>
                </a:solidFill>
              </a:rPr>
              <a:t>安裝Docker</a:t>
            </a:r>
            <a:endParaRPr kumimoji="1" lang="en-US" altLang="zh-TW" sz="2800" dirty="0">
              <a:solidFill>
                <a:schemeClr val="tx1"/>
              </a:solidFill>
            </a:endParaRPr>
          </a:p>
          <a:p>
            <a:r>
              <a:rPr kumimoji="1" lang="en-US" altLang="zh-TW" sz="2800" dirty="0" err="1">
                <a:solidFill>
                  <a:schemeClr val="tx1"/>
                </a:solidFill>
              </a:rPr>
              <a:t>安裝Kubectl</a:t>
            </a:r>
            <a:endParaRPr kumimoji="1" lang="en-US" altLang="zh-TW" sz="2800" dirty="0">
              <a:solidFill>
                <a:schemeClr val="tx1"/>
              </a:solidFill>
            </a:endParaRPr>
          </a:p>
          <a:p>
            <a:r>
              <a:rPr kumimoji="1" lang="en-US" altLang="zh-TW" sz="2800" dirty="0" err="1">
                <a:solidFill>
                  <a:schemeClr val="tx1"/>
                </a:solidFill>
              </a:rPr>
              <a:t>創建AKS</a:t>
            </a:r>
            <a:r>
              <a:rPr kumimoji="1" lang="en-US" altLang="zh-TW" sz="2800" dirty="0">
                <a:solidFill>
                  <a:schemeClr val="tx1"/>
                </a:solidFill>
              </a:rPr>
              <a:t>(CLI)</a:t>
            </a:r>
          </a:p>
          <a:p>
            <a:r>
              <a:rPr kumimoji="1" lang="en-US" altLang="zh-TW" sz="2800" dirty="0" err="1">
                <a:solidFill>
                  <a:schemeClr val="tx1"/>
                </a:solidFill>
              </a:rPr>
              <a:t>利用CLI控制AKS</a:t>
            </a:r>
            <a:endParaRPr kumimoji="1" lang="en-US" altLang="zh-TW" sz="2800" dirty="0">
              <a:solidFill>
                <a:schemeClr val="tx1"/>
              </a:solidFill>
            </a:endParaRPr>
          </a:p>
          <a:p>
            <a:pPr fontAlgn="ctr"/>
            <a:r>
              <a:rPr kumimoji="1" lang="en-US" altLang="zh-TW" sz="2800" dirty="0">
                <a:solidFill>
                  <a:schemeClr val="tx1"/>
                </a:solidFill>
              </a:rPr>
              <a:t>修改K8S版本</a:t>
            </a:r>
          </a:p>
          <a:p>
            <a:pPr fontAlgn="ctr"/>
            <a:r>
              <a:rPr kumimoji="1" lang="en-US" altLang="zh-TW" sz="2800" dirty="0">
                <a:solidFill>
                  <a:schemeClr val="tx1"/>
                </a:solidFill>
              </a:rPr>
              <a:t>修改K8S</a:t>
            </a:r>
            <a:r>
              <a:rPr kumimoji="1" lang="zh-CN" altLang="en-US" sz="2800" dirty="0">
                <a:solidFill>
                  <a:schemeClr val="tx1"/>
                </a:solidFill>
              </a:rPr>
              <a:t>叢集大小</a:t>
            </a:r>
            <a:endParaRPr kumimoji="1" lang="en-US" altLang="zh-TW" sz="2800" dirty="0">
              <a:solidFill>
                <a:schemeClr val="tx1"/>
              </a:solidFill>
            </a:endParaRPr>
          </a:p>
          <a:p>
            <a:endParaRPr lang="zh-TW" altLang="en-US" sz="28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Title 16">
            <a:extLst>
              <a:ext uri="{FF2B5EF4-FFF2-40B4-BE49-F238E27FC236}">
                <a16:creationId xmlns:a16="http://schemas.microsoft.com/office/drawing/2014/main" id="{48B10627-6C41-D94D-BA8E-FA1583285B8E}"/>
              </a:ext>
            </a:extLst>
          </p:cNvPr>
          <p:cNvSpPr txBox="1">
            <a:spLocks/>
          </p:cNvSpPr>
          <p:nvPr/>
        </p:nvSpPr>
        <p:spPr>
          <a:xfrm>
            <a:off x="307531" y="768472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32742"/>
            <a:r>
              <a:rPr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动手做</a:t>
            </a:r>
            <a:r>
              <a:rPr lang="en-US" altLang="zh-TW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TW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建置</a:t>
            </a:r>
            <a:r>
              <a:rPr lang="en-US" altLang="zh-TW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AKS</a:t>
            </a:r>
            <a:endParaRPr lang="en-US" sz="4000" spc="-102" dirty="0">
              <a:ln w="3175">
                <a:noFill/>
              </a:ln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  <p:sp>
        <p:nvSpPr>
          <p:cNvPr id="6" name="六邊形 5">
            <a:extLst>
              <a:ext uri="{FF2B5EF4-FFF2-40B4-BE49-F238E27FC236}">
                <a16:creationId xmlns:a16="http://schemas.microsoft.com/office/drawing/2014/main" id="{81F79C88-0374-5C40-91EE-89CD49C8791F}"/>
              </a:ext>
            </a:extLst>
          </p:cNvPr>
          <p:cNvSpPr/>
          <p:nvPr/>
        </p:nvSpPr>
        <p:spPr>
          <a:xfrm>
            <a:off x="6130846" y="2261166"/>
            <a:ext cx="3115931" cy="2530777"/>
          </a:xfrm>
          <a:prstGeom prst="hexagon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Kubernetes Service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71D195E-59F1-EF4A-A646-BF86C8E9D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42" y="2370198"/>
            <a:ext cx="1470719" cy="1470719"/>
          </a:xfrm>
          <a:prstGeom prst="rect">
            <a:avLst/>
          </a:prstGeom>
        </p:spPr>
      </p:pic>
      <p:sp>
        <p:nvSpPr>
          <p:cNvPr id="8" name="六邊形 7">
            <a:extLst>
              <a:ext uri="{FF2B5EF4-FFF2-40B4-BE49-F238E27FC236}">
                <a16:creationId xmlns:a16="http://schemas.microsoft.com/office/drawing/2014/main" id="{4E57C340-F4A5-1441-9083-C37CED6E9260}"/>
              </a:ext>
            </a:extLst>
          </p:cNvPr>
          <p:cNvSpPr/>
          <p:nvPr/>
        </p:nvSpPr>
        <p:spPr>
          <a:xfrm>
            <a:off x="8746067" y="931920"/>
            <a:ext cx="3111380" cy="2529844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Container Registry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0D7539B-491F-4244-B4A6-914E7618D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9218" y="1117710"/>
            <a:ext cx="2365075" cy="1237723"/>
          </a:xfrm>
          <a:prstGeom prst="rect">
            <a:avLst/>
          </a:prstGeom>
        </p:spPr>
      </p:pic>
      <p:sp>
        <p:nvSpPr>
          <p:cNvPr id="10" name="六邊形 9">
            <a:extLst>
              <a:ext uri="{FF2B5EF4-FFF2-40B4-BE49-F238E27FC236}">
                <a16:creationId xmlns:a16="http://schemas.microsoft.com/office/drawing/2014/main" id="{FD2B8518-F89B-AA4B-AB59-67F844FEAD15}"/>
              </a:ext>
            </a:extLst>
          </p:cNvPr>
          <p:cNvSpPr/>
          <p:nvPr/>
        </p:nvSpPr>
        <p:spPr>
          <a:xfrm>
            <a:off x="8746067" y="3591344"/>
            <a:ext cx="3113031" cy="2555674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/>
          <a:lstStyle/>
          <a:p>
            <a:pPr algn="ctr"/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Container Instances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49C85ADB-F651-E340-AB97-0D320DC11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1898" y="3705209"/>
            <a:ext cx="2481368" cy="129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188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C439E87B-FD90-4A1E-AFAF-AF00C89AB7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9526B8B1-6D33-4F27-9948-F5C1CD9C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Picture 787">
            <a:extLst>
              <a:ext uri="{FF2B5EF4-FFF2-40B4-BE49-F238E27FC236}">
                <a16:creationId xmlns:a16="http://schemas.microsoft.com/office/drawing/2014/main" id="{C4EB3528-3734-43FC-85F8-8535F61428A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87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23059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 descr="一張含有 天空, 船, 室外, 運輸 的圖片&#10;&#10;&#10;&#10;自動產生的描述">
            <a:extLst>
              <a:ext uri="{FF2B5EF4-FFF2-40B4-BE49-F238E27FC236}">
                <a16:creationId xmlns:a16="http://schemas.microsoft.com/office/drawing/2014/main" id="{5CA4CC6F-159A-8946-9470-00B09A1F47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t="14266" b="107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標題 2">
            <a:extLst>
              <a:ext uri="{FF2B5EF4-FFF2-40B4-BE49-F238E27FC236}">
                <a16:creationId xmlns:a16="http://schemas.microsoft.com/office/drawing/2014/main" id="{C1158A28-AFD8-6F4E-87C9-6A6D612BC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kumimoji="1" lang="en-US" altLang="zh-TW">
              <a:solidFill>
                <a:srgbClr val="FFFFFF"/>
              </a:solidFill>
            </a:endParaRPr>
          </a:p>
        </p:txBody>
      </p:sp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67FA23A0-C9A7-0D41-B0D9-E3AF4A70B3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kumimoji="1" lang="zh-TW" altLang="en-US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容器是什么？</a:t>
            </a:r>
            <a:endParaRPr kumimoji="1" lang="en-US" altLang="zh-TW" dirty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algn="ctr">
              <a:buNone/>
            </a:pPr>
            <a:endParaRPr kumimoji="1" lang="en-US" altLang="zh-TW" dirty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algn="ctr">
              <a:buNone/>
            </a:pPr>
            <a:endParaRPr kumimoji="1" lang="en-US" altLang="zh-TW" dirty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algn="ctr">
              <a:buNone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
</a:t>
            </a:r>
            <a:endParaRPr kumimoji="1" lang="zh-TW" altLang="en-US" dirty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A9992CD-F96A-544B-9A9C-54944446F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923" y="2581154"/>
            <a:ext cx="4320668" cy="226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545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E7A7C65-8198-7D40-B03C-AABBC7E5D7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8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6786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C6394B83-3D8B-4C45-8919-77375EFE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292" y="513612"/>
            <a:ext cx="9894133" cy="10312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Kubernetes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?</a:t>
            </a:r>
            <a:endParaRPr kumimoji="1"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9C54E38-08C0-B447-8F85-B779F2B45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293" y="2699479"/>
            <a:ext cx="5069382" cy="2534691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607803A-4E99-444E-94F7-8785CDDF5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80154" y="1884045"/>
            <a:ext cx="3275668" cy="2853308"/>
          </a:xfrm>
          <a:custGeom>
            <a:avLst/>
            <a:gdLst>
              <a:gd name="connsiteX0" fmla="*/ 3275668 w 3275668"/>
              <a:gd name="connsiteY0" fmla="*/ 2853308 h 2853308"/>
              <a:gd name="connsiteX1" fmla="*/ 655 w 3275668"/>
              <a:gd name="connsiteY1" fmla="*/ 2853308 h 2853308"/>
              <a:gd name="connsiteX2" fmla="*/ 0 w 3275668"/>
              <a:gd name="connsiteY2" fmla="*/ 2467565 h 2853308"/>
              <a:gd name="connsiteX3" fmla="*/ 2869894 w 3275668"/>
              <a:gd name="connsiteY3" fmla="*/ 2468888 h 2853308"/>
              <a:gd name="connsiteX4" fmla="*/ 2869894 w 3275668"/>
              <a:gd name="connsiteY4" fmla="*/ 0 h 2853308"/>
              <a:gd name="connsiteX5" fmla="*/ 3275668 w 3275668"/>
              <a:gd name="connsiteY5" fmla="*/ 0 h 285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2853308">
                <a:moveTo>
                  <a:pt x="3275668" y="2853308"/>
                </a:moveTo>
                <a:lnTo>
                  <a:pt x="655" y="2853308"/>
                </a:lnTo>
                <a:cubicBezTo>
                  <a:pt x="-655" y="2720171"/>
                  <a:pt x="1310" y="2600702"/>
                  <a:pt x="0" y="2467565"/>
                </a:cubicBezTo>
                <a:lnTo>
                  <a:pt x="2869894" y="246888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989BE6A-C309-418E-8ADD-1616A9805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55822" y="3222529"/>
            <a:ext cx="3242952" cy="2828156"/>
          </a:xfrm>
          <a:custGeom>
            <a:avLst/>
            <a:gdLst>
              <a:gd name="connsiteX0" fmla="*/ 2837178 w 3242952"/>
              <a:gd name="connsiteY0" fmla="*/ 0 h 2828156"/>
              <a:gd name="connsiteX1" fmla="*/ 3242952 w 3242952"/>
              <a:gd name="connsiteY1" fmla="*/ 0 h 2828156"/>
              <a:gd name="connsiteX2" fmla="*/ 3242952 w 3242952"/>
              <a:gd name="connsiteY2" fmla="*/ 2828156 h 2828156"/>
              <a:gd name="connsiteX3" fmla="*/ 0 w 3242952"/>
              <a:gd name="connsiteY3" fmla="*/ 2828156 h 2828156"/>
              <a:gd name="connsiteX4" fmla="*/ 0 w 3242952"/>
              <a:gd name="connsiteY4" fmla="*/ 2442859 h 2828156"/>
              <a:gd name="connsiteX5" fmla="*/ 2837178 w 3242952"/>
              <a:gd name="connsiteY5" fmla="*/ 2443295 h 28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2952" h="2828156">
                <a:moveTo>
                  <a:pt x="2837178" y="0"/>
                </a:moveTo>
                <a:lnTo>
                  <a:pt x="3242952" y="0"/>
                </a:lnTo>
                <a:lnTo>
                  <a:pt x="3242952" y="2828156"/>
                </a:lnTo>
                <a:lnTo>
                  <a:pt x="0" y="2828156"/>
                </a:lnTo>
                <a:lnTo>
                  <a:pt x="0" y="2442859"/>
                </a:lnTo>
                <a:lnTo>
                  <a:pt x="2837178" y="2443295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18C47673-181B-8F4A-BCF9-103865D3ED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81373" y="2279151"/>
            <a:ext cx="4191171" cy="338714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自动化部属
弹性扩充
容器应用管理
针对分布式丛集架构</a:t>
            </a:r>
            <a:endParaRPr lang="en-US" altLang="zh-TW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263880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6"/>
          <p:cNvSpPr txBox="1">
            <a:spLocks/>
          </p:cNvSpPr>
          <p:nvPr/>
        </p:nvSpPr>
        <p:spPr>
          <a:xfrm>
            <a:off x="307531" y="768472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32742"/>
            <a:r>
              <a:rPr lang="en-US" altLang="zh-CN" sz="4000" spc="-102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Agenda</a:t>
            </a:r>
            <a:endParaRPr lang="en-US" sz="4000" spc="-102" dirty="0">
              <a:ln w="3175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07988" y="2289540"/>
            <a:ext cx="1006189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932688">
              <a:lnSpc>
                <a:spcPct val="90000"/>
              </a:lnSpc>
              <a:spcBef>
                <a:spcPts val="600"/>
              </a:spcBef>
              <a:defRPr sz="220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>
              <a:spcBef>
                <a:spcPts val="960"/>
              </a:spcBef>
            </a:pPr>
            <a:r>
              <a:rPr lang="en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IaaS</a:t>
            </a:r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容器应用程序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1" indent="-342900" defTabSz="932688">
              <a:lnSpc>
                <a:spcPct val="90000"/>
              </a:lnSpc>
              <a:spcBef>
                <a:spcPts val="960"/>
              </a:spcBef>
              <a:buFont typeface="Arial" panose="020B0604020202020204" pitchFamily="34" charset="0"/>
              <a:buChar char="•"/>
            </a:pPr>
            <a:r>
              <a:rPr lang="en-US" altLang="zh-CN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ACS-Engine </a:t>
            </a:r>
          </a:p>
          <a:p>
            <a:pPr marL="342900" lvl="1" indent="-342900" defTabSz="932688">
              <a:lnSpc>
                <a:spcPct val="90000"/>
              </a:lnSpc>
              <a:spcBef>
                <a:spcPts val="960"/>
              </a:spcBef>
              <a:buFont typeface="Arial" panose="020B0604020202020204" pitchFamily="34" charset="0"/>
              <a:buChar char="•"/>
            </a:pPr>
            <a:r>
              <a:rPr lang="en-US" altLang="zh-CN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Azure VMSS (Azure VM Scale Sets)</a:t>
            </a:r>
            <a:r>
              <a:rPr lang="zh-TW" altLang="en-US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 </a:t>
            </a:r>
            <a:r>
              <a:rPr lang="en-US" altLang="zh-TW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with Kubernetes</a:t>
            </a:r>
            <a:endParaRPr lang="en-US" altLang="zh-CN" sz="2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en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PaaS</a:t>
            </a:r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容器应用程序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  <a:p>
            <a:pPr marL="342900" lvl="1" indent="-342900" defTabSz="932688">
              <a:spcBef>
                <a:spcPts val="960"/>
              </a:spcBef>
              <a:buFont typeface="Arial" panose="020B0604020202020204" pitchFamily="34" charset="0"/>
              <a:buChar char="•"/>
            </a:pPr>
            <a:r>
              <a:rPr lang="en-US" altLang="zh-CN"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ACR</a:t>
            </a:r>
            <a:r>
              <a:rPr lang="en-US" altLang="zh-CN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	(Azure Container Registry)</a:t>
            </a:r>
          </a:p>
          <a:p>
            <a:pPr marL="342900" lvl="1" indent="-342900" defTabSz="932688">
              <a:spcBef>
                <a:spcPts val="960"/>
              </a:spcBef>
              <a:buFont typeface="Arial" panose="020B0604020202020204" pitchFamily="34" charset="0"/>
              <a:buChar char="•"/>
            </a:pPr>
            <a:r>
              <a:rPr lang="en-US" altLang="zh-CN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AKS	(Azure Kubernetes Service)</a:t>
            </a:r>
          </a:p>
          <a:p>
            <a:pPr marL="342900" lvl="1" indent="-342900" defTabSz="932688">
              <a:spcBef>
                <a:spcPts val="960"/>
              </a:spcBef>
              <a:buFont typeface="Arial" panose="020B0604020202020204" pitchFamily="34" charset="0"/>
              <a:buChar char="•"/>
            </a:pPr>
            <a:endParaRPr lang="en-US" altLang="zh-CN" sz="2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215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1">
            <a:extLst>
              <a:ext uri="{FF2B5EF4-FFF2-40B4-BE49-F238E27FC236}">
                <a16:creationId xmlns:a16="http://schemas.microsoft.com/office/drawing/2014/main" id="{BEA8D907-ECD4-3C47-9D0E-AC6C9429959F}"/>
              </a:ext>
            </a:extLst>
          </p:cNvPr>
          <p:cNvSpPr txBox="1">
            <a:spLocks/>
          </p:cNvSpPr>
          <p:nvPr/>
        </p:nvSpPr>
        <p:spPr>
          <a:xfrm>
            <a:off x="1837006" y="2783952"/>
            <a:ext cx="72438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Azure IaaS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容器应用服务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7520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6"/>
          <p:cNvSpPr txBox="1">
            <a:spLocks/>
          </p:cNvSpPr>
          <p:nvPr/>
        </p:nvSpPr>
        <p:spPr>
          <a:xfrm>
            <a:off x="307531" y="768472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32742"/>
            <a:r>
              <a:rPr lang="en-US" altLang="zh-CN" sz="4000" spc="-102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ACS Engine</a:t>
            </a:r>
            <a:endParaRPr lang="en-US" sz="4000" spc="-102" dirty="0">
              <a:ln w="3175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407988" y="2289540"/>
            <a:ext cx="11325208" cy="3811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932688">
              <a:lnSpc>
                <a:spcPct val="90000"/>
              </a:lnSpc>
              <a:spcBef>
                <a:spcPts val="600"/>
              </a:spcBef>
              <a:defRPr sz="220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en-US" altLang="zh-TW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2"/>
              </a:rPr>
              <a:t>https://github.com/Azure/acs-engine</a:t>
            </a:r>
            <a:endParaRPr lang="en-US" altLang="zh-TW" sz="3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产出</a:t>
            </a:r>
            <a:r>
              <a:rPr lang="en" altLang="zh-TW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ARM(Azure Resource Manager)Template
</a:t>
            </a:r>
          </a:p>
          <a:p>
            <a:pPr>
              <a:lnSpc>
                <a:spcPct val="100000"/>
              </a:lnSpc>
              <a:spcBef>
                <a:spcPts val="960"/>
              </a:spcBef>
            </a:pPr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部署容器协调器</a:t>
            </a:r>
            <a:r>
              <a:rPr lang="en-US" altLang="zh-TW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" altLang="zh-TW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Container Orchestration)</a:t>
            </a:r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" altLang="zh-TW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
</a:t>
            </a:r>
            <a:r>
              <a:rPr lang="en" altLang="zh-TW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DC/OS , Docker Swarm , K8S , OpenShift , Standalone Swarm</a:t>
            </a:r>
            <a:endParaRPr lang="en" altLang="zh-TW" sz="4000" u="sng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960"/>
              </a:spcBef>
            </a:pPr>
            <a:endParaRPr lang="en-US" altLang="zh-TW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8984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/>
          </p:cNvSpPr>
          <p:nvPr/>
        </p:nvSpPr>
        <p:spPr>
          <a:xfrm>
            <a:off x="241476" y="730250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32742"/>
            <a:r>
              <a:rPr lang="en-US" altLang="zh-CN" sz="4000" spc="-102" dirty="0">
                <a:ln w="31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itchFamily="34" charset="0"/>
              </a:rPr>
              <a:t>Deme</a:t>
            </a:r>
            <a:endParaRPr lang="en-US" sz="4000" spc="-102" dirty="0">
              <a:ln w="3175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itchFamily="34" charset="0"/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98F5F77-565C-B34E-9D21-5F889F458AD3}"/>
              </a:ext>
            </a:extLst>
          </p:cNvPr>
          <p:cNvSpPr txBox="1">
            <a:spLocks/>
          </p:cNvSpPr>
          <p:nvPr/>
        </p:nvSpPr>
        <p:spPr>
          <a:xfrm>
            <a:off x="304801" y="1678304"/>
            <a:ext cx="11887199" cy="505167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2"/>
              </a:rPr>
              <a:t>https://www.alanliu.net/2018/07/04/Learn-Azure-Azure-VMSS-with-Kubernetes/</a:t>
            </a:r>
            <a:endParaRPr lang="en-US" altLang="zh-TW" sz="1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ACS-engine
</a:t>
            </a:r>
            <a:r>
              <a:rPr lang="zh-TW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生成应用服务主体帐户 </a:t>
            </a:r>
            <a:r>
              <a:rPr lang="en-US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Application Service Principal)
</a:t>
            </a:r>
            <a:r>
              <a:rPr lang="zh-TW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准备</a:t>
            </a:r>
            <a:r>
              <a:rPr lang="en-US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ACS-engine</a:t>
            </a:r>
            <a:r>
              <a:rPr lang="zh-TW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配置文件
利用</a:t>
            </a:r>
            <a:r>
              <a:rPr lang="en-US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ACS-engine</a:t>
            </a:r>
            <a:r>
              <a:rPr lang="zh-TW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配置文件产生</a:t>
            </a:r>
            <a:r>
              <a:rPr lang="en-US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ARM template
</a:t>
            </a:r>
            <a:r>
              <a:rPr lang="zh-TW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利用</a:t>
            </a:r>
            <a:r>
              <a:rPr lang="en-US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ARM Template</a:t>
            </a:r>
            <a:r>
              <a:rPr lang="zh-TW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创建相关服务</a:t>
            </a:r>
            <a:endParaRPr lang="en-US" altLang="zh-TW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Image from ACR</a:t>
            </a:r>
            <a:r>
              <a:rPr lang="zh-TW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
基于</a:t>
            </a:r>
            <a:r>
              <a:rPr lang="en-US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Azure VM</a:t>
            </a:r>
            <a:r>
              <a:rPr lang="zh-TW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TW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Kubernetes
VM Scale Set
</a:t>
            </a:r>
          </a:p>
        </p:txBody>
      </p:sp>
    </p:spTree>
    <p:extLst>
      <p:ext uri="{BB962C8B-B14F-4D97-AF65-F5344CB8AC3E}">
        <p14:creationId xmlns:p14="http://schemas.microsoft.com/office/powerpoint/2010/main" val="2503329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394</Words>
  <Application>Microsoft Macintosh PowerPoint</Application>
  <PresentationFormat>寬螢幕</PresentationFormat>
  <Paragraphs>116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8" baseType="lpstr">
      <vt:lpstr>微軟正黑體</vt:lpstr>
      <vt:lpstr>Microsoft YaHei</vt:lpstr>
      <vt:lpstr>Microsoft YaHei</vt:lpstr>
      <vt:lpstr>Segoe UI</vt:lpstr>
      <vt:lpstr>Segoe UI Light</vt:lpstr>
      <vt:lpstr>Arial</vt:lpstr>
      <vt:lpstr>Calibri</vt:lpstr>
      <vt:lpstr>Calibri Light</vt:lpstr>
      <vt:lpstr>Office 主题</vt:lpstr>
      <vt:lpstr>Connect(); Local Event  Kubernetes一站式雲原生容器PaaS平台</vt:lpstr>
      <vt:lpstr>PowerPoint 簡報</vt:lpstr>
      <vt:lpstr>PowerPoint 簡報</vt:lpstr>
      <vt:lpstr>PowerPoint 簡報</vt:lpstr>
      <vt:lpstr>Kubernetes?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Alan Liu</dc:creator>
  <cp:lastModifiedBy>Alan Liu</cp:lastModifiedBy>
  <cp:revision>14</cp:revision>
  <dcterms:created xsi:type="dcterms:W3CDTF">2018-12-17T02:43:28Z</dcterms:created>
  <dcterms:modified xsi:type="dcterms:W3CDTF">2018-12-22T02:35:49Z</dcterms:modified>
</cp:coreProperties>
</file>